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p:scale>
          <a:sx n="50" d="100"/>
          <a:sy n="50" d="100"/>
        </p:scale>
        <p:origin x="-522" y="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tableStyles" Target="tableStyles.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5" name=""/>
        <p:cNvGrpSpPr/>
        <p:nvPr/>
      </p:nvGrpSpPr>
      <p:grpSpPr>
        <a:xfrm>
          <a:off x="0" y="0"/>
          <a:ext cx="0" cy="0"/>
          <a:chOff x="0" y="0"/>
          <a:chExt cx="0" cy="0"/>
        </a:xfrm>
      </p:grpSpPr>
      <p:sp>
        <p:nvSpPr>
          <p:cNvPr id="1048688"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689"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D40072BF-F620-4B70-A4C9-25B7DABF5D1A}" type="datetimeFigureOut">
              <a:rPr lang="en-US" smtClean="0"/>
              <a:t>1/15/2021</a:t>
            </a:fld>
            <a:endParaRPr lang="en-US"/>
          </a:p>
        </p:txBody>
      </p:sp>
      <p:sp>
        <p:nvSpPr>
          <p:cNvPr id="1048690"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691"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92"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693"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F96537EF-DED3-408C-94EC-77224B528667}"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5" name="Slide Image Placeholder 1"/>
          <p:cNvSpPr>
            <a:spLocks noChangeAspect="1" noRot="1" noGrp="1"/>
          </p:cNvSpPr>
          <p:nvPr>
            <p:ph type="sldImg"/>
          </p:nvPr>
        </p:nvSpPr>
        <p:spPr/>
      </p:sp>
      <p:sp>
        <p:nvSpPr>
          <p:cNvPr id="1048596" name="Notes Placeholder 2"/>
          <p:cNvSpPr>
            <a:spLocks noGrp="1"/>
          </p:cNvSpPr>
          <p:nvPr>
            <p:ph type="body" idx="1"/>
          </p:nvPr>
        </p:nvSpPr>
        <p:spPr/>
        <p:txBody>
          <a:bodyPr/>
          <a:p>
            <a:r>
              <a:rPr dirty="0" lang="en-US" smtClean="0"/>
              <a:t>Venture capital</a:t>
            </a:r>
            <a:r>
              <a:rPr baseline="0" dirty="0" lang="en-US" smtClean="0"/>
              <a:t> is a form of investment opportunity which seek to help businesses with capital challenges or startups that need funding. Venture capitalists take the risks of investing in a startup company with the hope that it will make profit and they get returns. However, they can take these risks because of their financial muscle, which enables them to take on the risks and losses, in case the business do not give returns.</a:t>
            </a:r>
            <a:endParaRPr dirty="0" lang="en-US"/>
          </a:p>
        </p:txBody>
      </p:sp>
      <p:sp>
        <p:nvSpPr>
          <p:cNvPr id="1048597" name="Slide Number Placeholder 3"/>
          <p:cNvSpPr>
            <a:spLocks noGrp="1"/>
          </p:cNvSpPr>
          <p:nvPr>
            <p:ph type="sldNum" sz="quarter" idx="10"/>
          </p:nvPr>
        </p:nvSpPr>
        <p:spPr/>
        <p:txBody>
          <a:bodyPr/>
          <a:p>
            <a:fld id="{F96537EF-DED3-408C-94EC-77224B528667}"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0" name="Slide Image Placeholder 1"/>
          <p:cNvSpPr>
            <a:spLocks noChangeAspect="1" noRot="1" noGrp="1"/>
          </p:cNvSpPr>
          <p:nvPr>
            <p:ph type="sldImg"/>
          </p:nvPr>
        </p:nvSpPr>
        <p:spPr/>
      </p:sp>
      <p:sp>
        <p:nvSpPr>
          <p:cNvPr id="1048601" name="Notes Placeholder 2"/>
          <p:cNvSpPr>
            <a:spLocks noGrp="1"/>
          </p:cNvSpPr>
          <p:nvPr>
            <p:ph type="body" idx="1"/>
          </p:nvPr>
        </p:nvSpPr>
        <p:spPr/>
        <p:txBody>
          <a:bodyPr/>
          <a:p>
            <a:r>
              <a:rPr dirty="0" lang="en-US" smtClean="0"/>
              <a:t>The U.S. venture capital market has</a:t>
            </a:r>
            <a:r>
              <a:rPr baseline="0" dirty="0" lang="en-US" smtClean="0"/>
              <a:t> significantly transformed over the last 30 years. Today, the industry can be compared to the financial market or banking sector. Apart from the organization, venture capital industry has served a critical role in helping the economy grow over the last 30 years. This has been attributed to the industry’s capability to drive and propel economic growth through providing capital support to potential businesses and entrepreneurs with great business ideas. </a:t>
            </a:r>
            <a:endParaRPr dirty="0" lang="en-US"/>
          </a:p>
        </p:txBody>
      </p:sp>
      <p:sp>
        <p:nvSpPr>
          <p:cNvPr id="1048602" name="Slide Number Placeholder 3"/>
          <p:cNvSpPr>
            <a:spLocks noGrp="1"/>
          </p:cNvSpPr>
          <p:nvPr>
            <p:ph type="sldNum" sz="quarter" idx="10"/>
          </p:nvPr>
        </p:nvSpPr>
        <p:spPr/>
        <p:txBody>
          <a:bodyPr/>
          <a:p>
            <a:fld id="{F96537EF-DED3-408C-94EC-77224B528667}"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5" name="Slide Image Placeholder 1"/>
          <p:cNvSpPr>
            <a:spLocks noChangeAspect="1" noRot="1" noGrp="1"/>
          </p:cNvSpPr>
          <p:nvPr>
            <p:ph type="sldImg"/>
          </p:nvPr>
        </p:nvSpPr>
        <p:spPr/>
      </p:sp>
      <p:sp>
        <p:nvSpPr>
          <p:cNvPr id="1048606" name="Notes Placeholder 2"/>
          <p:cNvSpPr>
            <a:spLocks noGrp="1"/>
          </p:cNvSpPr>
          <p:nvPr>
            <p:ph type="body" idx="1"/>
          </p:nvPr>
        </p:nvSpPr>
        <p:spPr/>
        <p:txBody>
          <a:bodyPr/>
          <a:p>
            <a:r>
              <a:rPr dirty="0" lang="en-US" smtClean="0"/>
              <a:t>The</a:t>
            </a:r>
            <a:r>
              <a:rPr baseline="0" dirty="0" lang="en-US" smtClean="0"/>
              <a:t> current trend of venture capital investment trajectory shows that tech and insurance companies have been the most benefiting sectors over the last years. As this slide shows, tech and insurance companies are among the companies that have been ripping the benefits from VC investment opportunities in the last years. </a:t>
            </a:r>
            <a:r>
              <a:rPr baseline="0" dirty="0" lang="en-US" err="1" smtClean="0"/>
              <a:t>Fintech</a:t>
            </a:r>
            <a:r>
              <a:rPr baseline="0" dirty="0" lang="en-US" smtClean="0"/>
              <a:t> (tech industry) and Next Insurance (insurance industry) are among those great companies that have ripped off the larger share of the VC investment in 2019. </a:t>
            </a:r>
            <a:endParaRPr dirty="0" lang="en-US"/>
          </a:p>
        </p:txBody>
      </p:sp>
      <p:sp>
        <p:nvSpPr>
          <p:cNvPr id="1048607" name="Slide Number Placeholder 3"/>
          <p:cNvSpPr>
            <a:spLocks noGrp="1"/>
          </p:cNvSpPr>
          <p:nvPr>
            <p:ph type="sldNum" sz="quarter" idx="10"/>
          </p:nvPr>
        </p:nvSpPr>
        <p:spPr/>
        <p:txBody>
          <a:bodyPr/>
          <a:p>
            <a:fld id="{F96537EF-DED3-408C-94EC-77224B528667}"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0" name="Slide Image Placeholder 1"/>
          <p:cNvSpPr>
            <a:spLocks noChangeAspect="1" noRot="1" noGrp="1"/>
          </p:cNvSpPr>
          <p:nvPr>
            <p:ph type="sldImg"/>
          </p:nvPr>
        </p:nvSpPr>
        <p:spPr/>
      </p:sp>
      <p:sp>
        <p:nvSpPr>
          <p:cNvPr id="1048611" name="Notes Placeholder 2"/>
          <p:cNvSpPr>
            <a:spLocks noGrp="1"/>
          </p:cNvSpPr>
          <p:nvPr>
            <p:ph type="body" idx="1"/>
          </p:nvPr>
        </p:nvSpPr>
        <p:spPr/>
        <p:txBody>
          <a:bodyPr/>
          <a:p>
            <a:r>
              <a:rPr dirty="0" lang="en-US" smtClean="0"/>
              <a:t>The predictability</a:t>
            </a:r>
            <a:r>
              <a:rPr baseline="0" dirty="0" lang="en-US" smtClean="0"/>
              <a:t> of the financial market is almost uncertain, but VC investments can be somehow easy to predict. As KPMG report shows, industries that have been ripping the larger share of VC investment are set to continue with the same trend because they will focus on building an ecosystem that provide VC companies with stronger incentives. According to the report, this type of model is set to lead the future business organization around the tech and insurance companies. </a:t>
            </a:r>
            <a:endParaRPr dirty="0" lang="en-US"/>
          </a:p>
        </p:txBody>
      </p:sp>
      <p:sp>
        <p:nvSpPr>
          <p:cNvPr id="1048612" name="Slide Number Placeholder 3"/>
          <p:cNvSpPr>
            <a:spLocks noGrp="1"/>
          </p:cNvSpPr>
          <p:nvPr>
            <p:ph type="sldNum" sz="quarter" idx="10"/>
          </p:nvPr>
        </p:nvSpPr>
        <p:spPr/>
        <p:txBody>
          <a:bodyPr/>
          <a:p>
            <a:fld id="{F96537EF-DED3-408C-94EC-77224B528667}"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5" name="Slide Image Placeholder 1"/>
          <p:cNvSpPr>
            <a:spLocks noChangeAspect="1" noRot="1" noGrp="1"/>
          </p:cNvSpPr>
          <p:nvPr>
            <p:ph type="sldImg"/>
          </p:nvPr>
        </p:nvSpPr>
        <p:spPr/>
      </p:sp>
      <p:sp>
        <p:nvSpPr>
          <p:cNvPr id="1048616" name="Notes Placeholder 2"/>
          <p:cNvSpPr>
            <a:spLocks noGrp="1"/>
          </p:cNvSpPr>
          <p:nvPr>
            <p:ph type="body" idx="1"/>
          </p:nvPr>
        </p:nvSpPr>
        <p:spPr/>
        <p:txBody>
          <a:bodyPr/>
          <a:p>
            <a:r>
              <a:rPr dirty="0" lang="en-US" smtClean="0"/>
              <a:t>Most</a:t>
            </a:r>
            <a:r>
              <a:rPr baseline="0" dirty="0" lang="en-US" smtClean="0"/>
              <a:t> of the startup businesses lack evidence on the previous business performance to inform investors’ decision on the future performance of the business. As such, starters must rely on their business plan and limited real-life management experience to convince the investors about giving them the capital. This is the reason why many VC investments find their way in other areas but not startups. </a:t>
            </a:r>
            <a:endParaRPr dirty="0" lang="en-US"/>
          </a:p>
        </p:txBody>
      </p:sp>
      <p:sp>
        <p:nvSpPr>
          <p:cNvPr id="1048617" name="Slide Number Placeholder 3"/>
          <p:cNvSpPr>
            <a:spLocks noGrp="1"/>
          </p:cNvSpPr>
          <p:nvPr>
            <p:ph type="sldNum" sz="quarter" idx="10"/>
          </p:nvPr>
        </p:nvSpPr>
        <p:spPr/>
        <p:txBody>
          <a:bodyPr/>
          <a:p>
            <a:fld id="{F96537EF-DED3-408C-94EC-77224B528667}"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0" name="Slide Image Placeholder 1"/>
          <p:cNvSpPr>
            <a:spLocks noChangeAspect="1" noRot="1" noGrp="1"/>
          </p:cNvSpPr>
          <p:nvPr>
            <p:ph type="sldImg"/>
          </p:nvPr>
        </p:nvSpPr>
        <p:spPr/>
      </p:sp>
      <p:sp>
        <p:nvSpPr>
          <p:cNvPr id="1048621" name="Notes Placeholder 2"/>
          <p:cNvSpPr>
            <a:spLocks noGrp="1"/>
          </p:cNvSpPr>
          <p:nvPr>
            <p:ph type="body" idx="1"/>
          </p:nvPr>
        </p:nvSpPr>
        <p:spPr/>
        <p:txBody>
          <a:bodyPr/>
          <a:p>
            <a:r>
              <a:rPr dirty="0" lang="en-US" smtClean="0"/>
              <a:t>Report</a:t>
            </a:r>
            <a:r>
              <a:rPr baseline="0" dirty="0" lang="en-US" smtClean="0"/>
              <a:t> shows that VC investment has been increasing significantly in the last years, but limited amount is channeled towards the startup businesses. According to </a:t>
            </a:r>
            <a:r>
              <a:rPr baseline="0" dirty="0" lang="en-US" err="1" smtClean="0"/>
              <a:t>Mathur</a:t>
            </a:r>
            <a:r>
              <a:rPr baseline="0" dirty="0" lang="en-US" smtClean="0"/>
              <a:t> (2019), by 2019, the VC investment had reached the $100 billion mark in the United States. But, despite this large investment and funding available in the market, report further shows that existing businesses have been taking the larger share compared to the startups. </a:t>
            </a:r>
            <a:endParaRPr dirty="0" lang="en-US"/>
          </a:p>
        </p:txBody>
      </p:sp>
      <p:sp>
        <p:nvSpPr>
          <p:cNvPr id="1048622" name="Slide Number Placeholder 3"/>
          <p:cNvSpPr>
            <a:spLocks noGrp="1"/>
          </p:cNvSpPr>
          <p:nvPr>
            <p:ph type="sldNum" sz="quarter" idx="10"/>
          </p:nvPr>
        </p:nvSpPr>
        <p:spPr/>
        <p:txBody>
          <a:bodyPr/>
          <a:p>
            <a:fld id="{F96537EF-DED3-408C-94EC-77224B528667}"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5" name="Slide Image Placeholder 1"/>
          <p:cNvSpPr>
            <a:spLocks noChangeAspect="1" noRot="1" noGrp="1"/>
          </p:cNvSpPr>
          <p:nvPr>
            <p:ph type="sldImg"/>
          </p:nvPr>
        </p:nvSpPr>
        <p:spPr/>
      </p:sp>
      <p:sp>
        <p:nvSpPr>
          <p:cNvPr id="1048626" name="Notes Placeholder 2"/>
          <p:cNvSpPr>
            <a:spLocks noGrp="1"/>
          </p:cNvSpPr>
          <p:nvPr>
            <p:ph type="body" idx="1"/>
          </p:nvPr>
        </p:nvSpPr>
        <p:spPr/>
        <p:txBody>
          <a:bodyPr/>
          <a:p>
            <a:r>
              <a:rPr dirty="0" lang="en-US" smtClean="0"/>
              <a:t>Reports have shown</a:t>
            </a:r>
            <a:r>
              <a:rPr baseline="0" dirty="0" lang="en-US" smtClean="0"/>
              <a:t> that despite that VC investments have increased tremendously over the last 30 years, some industries have been experiencing reduced or declining investment opportunities compared to others. For example, while tech company investments reduced in 2019, investments opportunities in health care sector increased with more than $4.7 billion invested in the sector and the future is still optimistic (</a:t>
            </a:r>
            <a:r>
              <a:rPr baseline="0" dirty="0" lang="en-US" err="1" smtClean="0"/>
              <a:t>Mathur</a:t>
            </a:r>
            <a:r>
              <a:rPr baseline="0" dirty="0" lang="en-US" smtClean="0"/>
              <a:t>, 2019). As the statistics show, this limitation is applicable to the industry. Some industries like tech will experience uncertainty while others like health sector is set to continue with the growth. </a:t>
            </a:r>
            <a:endParaRPr dirty="0" lang="en-US"/>
          </a:p>
        </p:txBody>
      </p:sp>
      <p:sp>
        <p:nvSpPr>
          <p:cNvPr id="1048627" name="Slide Number Placeholder 3"/>
          <p:cNvSpPr>
            <a:spLocks noGrp="1"/>
          </p:cNvSpPr>
          <p:nvPr>
            <p:ph type="sldNum" sz="quarter" idx="10"/>
          </p:nvPr>
        </p:nvSpPr>
        <p:spPr/>
        <p:txBody>
          <a:bodyPr/>
          <a:p>
            <a:fld id="{F96537EF-DED3-408C-94EC-77224B528667}"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0" name="Slide Image Placeholder 1"/>
          <p:cNvSpPr>
            <a:spLocks noChangeAspect="1" noRot="1" noGrp="1"/>
          </p:cNvSpPr>
          <p:nvPr>
            <p:ph type="sldImg"/>
          </p:nvPr>
        </p:nvSpPr>
        <p:spPr/>
      </p:sp>
      <p:sp>
        <p:nvSpPr>
          <p:cNvPr id="1048631" name="Notes Placeholder 2"/>
          <p:cNvSpPr>
            <a:spLocks noGrp="1"/>
          </p:cNvSpPr>
          <p:nvPr>
            <p:ph type="body" idx="1"/>
          </p:nvPr>
        </p:nvSpPr>
        <p:spPr/>
        <p:txBody>
          <a:bodyPr/>
          <a:p>
            <a:r>
              <a:rPr dirty="0" lang="en-US" smtClean="0"/>
              <a:t>With the increasing</a:t>
            </a:r>
            <a:r>
              <a:rPr baseline="0" dirty="0" lang="en-US" smtClean="0"/>
              <a:t> corporate venture capital activities in the United States, the U.S. economy is set to grow even further into the future. Evidence shows that big </a:t>
            </a:r>
            <a:r>
              <a:rPr baseline="0" dirty="0" lang="en-US" err="1" smtClean="0"/>
              <a:t>cirporations</a:t>
            </a:r>
            <a:r>
              <a:rPr baseline="0" dirty="0" lang="en-US" smtClean="0"/>
              <a:t> such as Softbank, Amazon, and Alphabet have focused on growing share of venture capital investment, which has contributed to the general growth of the U.S. economy. </a:t>
            </a:r>
            <a:endParaRPr dirty="0" lang="en-US"/>
          </a:p>
        </p:txBody>
      </p:sp>
      <p:sp>
        <p:nvSpPr>
          <p:cNvPr id="1048632" name="Slide Number Placeholder 3"/>
          <p:cNvSpPr>
            <a:spLocks noGrp="1"/>
          </p:cNvSpPr>
          <p:nvPr>
            <p:ph type="sldNum" sz="quarter" idx="10"/>
          </p:nvPr>
        </p:nvSpPr>
        <p:spPr/>
        <p:txBody>
          <a:bodyPr/>
          <a:p>
            <a:fld id="{F96537EF-DED3-408C-94EC-77224B528667}"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5" name="Slide Image Placeholder 1"/>
          <p:cNvSpPr>
            <a:spLocks noChangeAspect="1" noRot="1" noGrp="1"/>
          </p:cNvSpPr>
          <p:nvPr>
            <p:ph type="sldImg"/>
          </p:nvPr>
        </p:nvSpPr>
        <p:spPr/>
      </p:sp>
      <p:sp>
        <p:nvSpPr>
          <p:cNvPr id="1048636" name="Notes Placeholder 2"/>
          <p:cNvSpPr>
            <a:spLocks noGrp="1"/>
          </p:cNvSpPr>
          <p:nvPr>
            <p:ph type="body" idx="1"/>
          </p:nvPr>
        </p:nvSpPr>
        <p:spPr/>
        <p:txBody>
          <a:bodyPr/>
          <a:p>
            <a:r>
              <a:rPr dirty="0" lang="en-US" smtClean="0"/>
              <a:t>Like the</a:t>
            </a:r>
            <a:r>
              <a:rPr baseline="0" dirty="0" lang="en-US" smtClean="0"/>
              <a:t> startups looking for capital to start their businesses or expand it, new ventures also face challenges in equal measure. These challenges include attractive business entrepreneurs with good ideas that have potential of bringing high returns. Therefore, understating how venture capital market works is critical to a new venture. They must understand two critical factors; </a:t>
            </a:r>
            <a:r>
              <a:rPr dirty="0" sz="1200" kern="1200" lang="en-US" smtClean="0">
                <a:solidFill>
                  <a:schemeClr val="tx1"/>
                </a:solidFill>
                <a:effectLst/>
                <a:latin typeface="+mn-lt"/>
                <a:ea typeface="+mn-ea"/>
                <a:cs typeface="+mn-cs"/>
              </a:rPr>
              <a:t>failed investments do not matter, and second, every investment one makes requires to have the potential of being a home run. This will ensure that the venture creates an opportunity</a:t>
            </a:r>
            <a:r>
              <a:rPr baseline="0" dirty="0" sz="1200" kern="1200" lang="en-US" smtClean="0">
                <a:solidFill>
                  <a:schemeClr val="tx1"/>
                </a:solidFill>
                <a:effectLst/>
                <a:latin typeface="+mn-lt"/>
                <a:ea typeface="+mn-ea"/>
                <a:cs typeface="+mn-cs"/>
              </a:rPr>
              <a:t> that attracts potential entrepreneurs with greater potential of return on investment. </a:t>
            </a:r>
            <a:endParaRPr dirty="0" lang="en-US"/>
          </a:p>
        </p:txBody>
      </p:sp>
      <p:sp>
        <p:nvSpPr>
          <p:cNvPr id="1048637" name="Slide Number Placeholder 3"/>
          <p:cNvSpPr>
            <a:spLocks noGrp="1"/>
          </p:cNvSpPr>
          <p:nvPr>
            <p:ph type="sldNum" sz="quarter" idx="10"/>
          </p:nvPr>
        </p:nvSpPr>
        <p:spPr/>
        <p:txBody>
          <a:bodyPr/>
          <a:p>
            <a:fld id="{F96537EF-DED3-408C-94EC-77224B528667}"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bg>
      <p:bgPr>
        <a:blipFill rotWithShape="0" dpi="0">
          <a:blip xmlns:r="http://schemas.openxmlformats.org/officeDocument/2006/relationships" r:embed="rId1"/>
          <a:srcRect/>
          <a:stretch>
            <a:fillRect/>
          </a:stretch>
        </a:blipFill>
      </p:bgPr>
    </p:bg>
    <p:spTree>
      <p:nvGrpSpPr>
        <p:cNvPr id="24" name=""/>
        <p:cNvGrpSpPr/>
        <p:nvPr/>
      </p:nvGrpSpPr>
      <p:grpSpPr>
        <a:xfrm>
          <a:off x="0" y="0"/>
          <a:ext cx="0" cy="0"/>
          <a:chOff x="0" y="0"/>
          <a:chExt cx="0" cy="0"/>
        </a:xfrm>
      </p:grpSpPr>
      <p:sp>
        <p:nvSpPr>
          <p:cNvPr id="1048581" name="Rectangle 2"/>
          <p:cNvSpPr>
            <a:spLocks noGrp="1" noChangeArrowheads="1"/>
          </p:cNvSpPr>
          <p:nvPr>
            <p:ph type="ctrTitle"/>
          </p:nvPr>
        </p:nvSpPr>
        <p:spPr>
          <a:xfrm>
            <a:off x="609600" y="144463"/>
            <a:ext cx="8229600" cy="1311275"/>
          </a:xfrm>
        </p:spPr>
        <p:txBody>
          <a:bodyPr/>
          <a:lstStyle>
            <a:lvl1pPr>
              <a:defRPr sz="4000"/>
            </a:lvl1pPr>
          </a:lstStyle>
          <a:p>
            <a:pPr lvl="0"/>
            <a:r>
              <a:rPr lang="en-US" noProof="0" smtClean="0"/>
              <a:t>Click to edit Master title style</a:t>
            </a:r>
          </a:p>
        </p:txBody>
      </p:sp>
      <p:sp>
        <p:nvSpPr>
          <p:cNvPr id="1048582" name="Rectangle 3"/>
          <p:cNvSpPr>
            <a:spLocks noGrp="1" noChangeArrowheads="1"/>
          </p:cNvSpPr>
          <p:nvPr>
            <p:ph type="subTitle" idx="1"/>
          </p:nvPr>
        </p:nvSpPr>
        <p:spPr>
          <a:xfrm>
            <a:off x="609600" y="1371600"/>
            <a:ext cx="8229600" cy="533400"/>
          </a:xfrm>
        </p:spPr>
        <p:txBody>
          <a:bodyPr/>
          <a:lstStyle>
            <a:lvl1pPr indent="0" marL="0">
              <a:buFontTx/>
              <a:buNone/>
              <a:defRPr sz="2800"/>
            </a:lvl1pPr>
          </a:lstStyle>
          <a:p>
            <a:pPr lvl="0"/>
            <a:r>
              <a:rPr lang="en-US" noProof="0" smtClean="0"/>
              <a:t>Click to edit Master subtitle style</a:t>
            </a:r>
          </a:p>
        </p:txBody>
      </p:sp>
      <p:sp>
        <p:nvSpPr>
          <p:cNvPr id="1048583" name="Rectangle 4"/>
          <p:cNvSpPr>
            <a:spLocks noGrp="1" noChangeArrowheads="1"/>
          </p:cNvSpPr>
          <p:nvPr>
            <p:ph type="dt" sz="half" idx="2"/>
          </p:nvPr>
        </p:nvSpPr>
        <p:spPr>
          <a:xfrm>
            <a:off x="381000" y="6324600"/>
            <a:ext cx="1752600" cy="304800"/>
          </a:xfrm>
        </p:spPr>
        <p:txBody>
          <a:bodyPr/>
          <a:p>
            <a:fld id="{6CCC7397-A8D6-44F5-A385-2FF5EFDFB70E}" type="datetimeFigureOut">
              <a:rPr lang="en-US" smtClean="0"/>
              <a:t>1/15/2021</a:t>
            </a:fld>
            <a:endParaRPr lang="en-US"/>
          </a:p>
        </p:txBody>
      </p:sp>
      <p:sp>
        <p:nvSpPr>
          <p:cNvPr id="1048584" name="Rectangle 5"/>
          <p:cNvSpPr>
            <a:spLocks noGrp="1" noChangeArrowheads="1"/>
          </p:cNvSpPr>
          <p:nvPr>
            <p:ph type="ftr" sz="quarter" idx="3"/>
          </p:nvPr>
        </p:nvSpPr>
        <p:spPr>
          <a:xfrm>
            <a:off x="2362200" y="6324600"/>
            <a:ext cx="4343400" cy="304800"/>
          </a:xfrm>
        </p:spPr>
        <p:txBody>
          <a:bodyPr/>
          <a:p>
            <a:endParaRPr lang="en-US"/>
          </a:p>
        </p:txBody>
      </p:sp>
      <p:sp>
        <p:nvSpPr>
          <p:cNvPr id="1048585" name="Rectangle 6"/>
          <p:cNvSpPr>
            <a:spLocks noGrp="1" noChangeArrowheads="1"/>
          </p:cNvSpPr>
          <p:nvPr>
            <p:ph type="sldNum" sz="quarter" idx="4"/>
          </p:nvPr>
        </p:nvSpPr>
        <p:spPr>
          <a:xfrm>
            <a:off x="7010400" y="6324600"/>
            <a:ext cx="1905000" cy="304800"/>
          </a:xfrm>
        </p:spPr>
        <p:txBody>
          <a:bodyPr/>
          <a:p>
            <a:fld id="{F75C2A86-46D3-4E61-98B4-FE1D174F191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7" name=""/>
        <p:cNvGrpSpPr/>
        <p:nvPr/>
      </p:nvGrpSpPr>
      <p:grpSpPr>
        <a:xfrm>
          <a:off x="0" y="0"/>
          <a:ext cx="0" cy="0"/>
          <a:chOff x="0" y="0"/>
          <a:chExt cx="0" cy="0"/>
        </a:xfrm>
      </p:grpSpPr>
      <p:sp>
        <p:nvSpPr>
          <p:cNvPr id="1048588" name="Title 1"/>
          <p:cNvSpPr>
            <a:spLocks noGrp="1"/>
          </p:cNvSpPr>
          <p:nvPr>
            <p:ph type="title"/>
          </p:nvPr>
        </p:nvSpPr>
        <p:spPr/>
        <p:txBody>
          <a:bodyPr/>
          <a:p>
            <a:r>
              <a:rPr lang="en-US" smtClean="0"/>
              <a:t>Click to edit Master title style</a:t>
            </a:r>
            <a:endParaRPr lang="en-US"/>
          </a:p>
        </p:txBody>
      </p:sp>
      <p:sp>
        <p:nvSpPr>
          <p:cNvPr id="1048589"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0" name="Date Placeholder 3"/>
          <p:cNvSpPr>
            <a:spLocks noGrp="1"/>
          </p:cNvSpPr>
          <p:nvPr>
            <p:ph type="dt" sz="half" idx="10"/>
          </p:nvPr>
        </p:nvSpPr>
        <p:spPr/>
        <p:txBody>
          <a:bodyPr/>
          <a:p>
            <a:fld id="{6CCC7397-A8D6-44F5-A385-2FF5EFDFB70E}" type="datetimeFigureOut">
              <a:rPr lang="en-US" smtClean="0"/>
              <a:t>1/15/2021</a:t>
            </a:fld>
            <a:endParaRPr lang="en-US"/>
          </a:p>
        </p:txBody>
      </p:sp>
      <p:sp>
        <p:nvSpPr>
          <p:cNvPr id="1048591" name="Footer Placeholder 4"/>
          <p:cNvSpPr>
            <a:spLocks noGrp="1"/>
          </p:cNvSpPr>
          <p:nvPr>
            <p:ph type="ftr" sz="quarter" idx="11"/>
          </p:nvPr>
        </p:nvSpPr>
        <p:spPr/>
        <p:txBody>
          <a:bodyPr/>
          <a:p>
            <a:endParaRPr lang="en-US"/>
          </a:p>
        </p:txBody>
      </p:sp>
      <p:sp>
        <p:nvSpPr>
          <p:cNvPr id="1048592" name="Slide Number Placeholder 5"/>
          <p:cNvSpPr>
            <a:spLocks noGrp="1"/>
          </p:cNvSpPr>
          <p:nvPr>
            <p:ph type="sldNum" sz="quarter" idx="12"/>
          </p:nvPr>
        </p:nvSpPr>
        <p:spPr/>
        <p:txBody>
          <a:bodyPr/>
          <a:p>
            <a:fld id="{F75C2A86-46D3-4E61-98B4-FE1D174F191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60" name=""/>
        <p:cNvGrpSpPr/>
        <p:nvPr/>
      </p:nvGrpSpPr>
      <p:grpSpPr>
        <a:xfrm>
          <a:off x="0" y="0"/>
          <a:ext cx="0" cy="0"/>
          <a:chOff x="0" y="0"/>
          <a:chExt cx="0" cy="0"/>
        </a:xfrm>
      </p:grpSpPr>
      <p:sp>
        <p:nvSpPr>
          <p:cNvPr id="1048660"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8661" name="Text Placeholder 2"/>
          <p:cNvSpPr>
            <a:spLocks noGrp="1"/>
          </p:cNvSpPr>
          <p:nvPr>
            <p:ph type="body" idx="1"/>
          </p:nvPr>
        </p:nvSpPr>
        <p:spPr>
          <a:xfrm>
            <a:off x="722313" y="2906713"/>
            <a:ext cx="7772400" cy="1500187"/>
          </a:xfrm>
        </p:spPr>
        <p:txBody>
          <a:bodyPr anchor="b"/>
          <a:lstStyle>
            <a:lvl1pPr indent="0" marL="0">
              <a:buNone/>
              <a:defRPr sz="2000"/>
            </a:lvl1pPr>
            <a:lvl2pPr indent="0" marL="457200">
              <a:buNone/>
              <a:defRPr sz="1800"/>
            </a:lvl2pPr>
            <a:lvl3pPr indent="0" marL="914400">
              <a:buNone/>
              <a:defRPr sz="1600"/>
            </a:lvl3pPr>
            <a:lvl4pPr indent="0" marL="1371600">
              <a:buNone/>
              <a:defRPr sz="1400"/>
            </a:lvl4pPr>
            <a:lvl5pPr indent="0" marL="1828800">
              <a:buNone/>
              <a:defRPr sz="1400"/>
            </a:lvl5pPr>
            <a:lvl6pPr indent="0" marL="2286000">
              <a:buNone/>
              <a:defRPr sz="1400"/>
            </a:lvl6pPr>
            <a:lvl7pPr indent="0" marL="2743200">
              <a:buNone/>
              <a:defRPr sz="1400"/>
            </a:lvl7pPr>
            <a:lvl8pPr indent="0" marL="3200400">
              <a:buNone/>
              <a:defRPr sz="1400"/>
            </a:lvl8pPr>
            <a:lvl9pPr indent="0" marL="3657600">
              <a:buNone/>
              <a:defRPr sz="1400"/>
            </a:lvl9pPr>
          </a:lstStyle>
          <a:p>
            <a:pPr lvl="0"/>
            <a:r>
              <a:rPr lang="en-US" smtClean="0"/>
              <a:t>Click to edit Master text styles</a:t>
            </a:r>
          </a:p>
        </p:txBody>
      </p:sp>
      <p:sp>
        <p:nvSpPr>
          <p:cNvPr id="1048662" name="Date Placeholder 3"/>
          <p:cNvSpPr>
            <a:spLocks noGrp="1"/>
          </p:cNvSpPr>
          <p:nvPr>
            <p:ph type="dt" sz="half" idx="10"/>
          </p:nvPr>
        </p:nvSpPr>
        <p:spPr/>
        <p:txBody>
          <a:bodyPr/>
          <a:p>
            <a:fld id="{6CCC7397-A8D6-44F5-A385-2FF5EFDFB70E}" type="datetimeFigureOut">
              <a:rPr lang="en-US" smtClean="0"/>
              <a:t>1/15/2021</a:t>
            </a:fld>
            <a:endParaRPr lang="en-US"/>
          </a:p>
        </p:txBody>
      </p:sp>
      <p:sp>
        <p:nvSpPr>
          <p:cNvPr id="1048663" name="Footer Placeholder 4"/>
          <p:cNvSpPr>
            <a:spLocks noGrp="1"/>
          </p:cNvSpPr>
          <p:nvPr>
            <p:ph type="ftr" sz="quarter" idx="11"/>
          </p:nvPr>
        </p:nvSpPr>
        <p:spPr/>
        <p:txBody>
          <a:bodyPr/>
          <a:p>
            <a:endParaRPr lang="en-US"/>
          </a:p>
        </p:txBody>
      </p:sp>
      <p:sp>
        <p:nvSpPr>
          <p:cNvPr id="1048664" name="Slide Number Placeholder 5"/>
          <p:cNvSpPr>
            <a:spLocks noGrp="1"/>
          </p:cNvSpPr>
          <p:nvPr>
            <p:ph type="sldNum" sz="quarter" idx="12"/>
          </p:nvPr>
        </p:nvSpPr>
        <p:spPr/>
        <p:txBody>
          <a:bodyPr/>
          <a:p>
            <a:fld id="{F75C2A86-46D3-4E61-98B4-FE1D174F191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1" name=""/>
        <p:cNvGrpSpPr/>
        <p:nvPr/>
      </p:nvGrpSpPr>
      <p:grpSpPr>
        <a:xfrm>
          <a:off x="0" y="0"/>
          <a:ext cx="0" cy="0"/>
          <a:chOff x="0" y="0"/>
          <a:chExt cx="0" cy="0"/>
        </a:xfrm>
      </p:grpSpPr>
      <p:sp>
        <p:nvSpPr>
          <p:cNvPr id="1048665" name="Title 1"/>
          <p:cNvSpPr>
            <a:spLocks noGrp="1"/>
          </p:cNvSpPr>
          <p:nvPr>
            <p:ph type="title"/>
          </p:nvPr>
        </p:nvSpPr>
        <p:spPr/>
        <p:txBody>
          <a:bodyPr/>
          <a:p>
            <a:r>
              <a:rPr lang="en-US" smtClean="0"/>
              <a:t>Click to edit Master title style</a:t>
            </a:r>
            <a:endParaRPr lang="en-US"/>
          </a:p>
        </p:txBody>
      </p:sp>
      <p:sp>
        <p:nvSpPr>
          <p:cNvPr id="1048666" name="Content Placeholder 2"/>
          <p:cNvSpPr>
            <a:spLocks noGrp="1"/>
          </p:cNvSpPr>
          <p:nvPr>
            <p:ph sz="half" idx="1"/>
          </p:nvPr>
        </p:nvSpPr>
        <p:spPr>
          <a:xfrm>
            <a:off x="762000" y="15240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7" name="Content Placeholder 3"/>
          <p:cNvSpPr>
            <a:spLocks noGrp="1"/>
          </p:cNvSpPr>
          <p:nvPr>
            <p:ph sz="half" idx="2"/>
          </p:nvPr>
        </p:nvSpPr>
        <p:spPr>
          <a:xfrm>
            <a:off x="4724400" y="15240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8" name="Date Placeholder 4"/>
          <p:cNvSpPr>
            <a:spLocks noGrp="1"/>
          </p:cNvSpPr>
          <p:nvPr>
            <p:ph type="dt" sz="half" idx="10"/>
          </p:nvPr>
        </p:nvSpPr>
        <p:spPr/>
        <p:txBody>
          <a:bodyPr/>
          <a:p>
            <a:fld id="{6CCC7397-A8D6-44F5-A385-2FF5EFDFB70E}" type="datetimeFigureOut">
              <a:rPr lang="en-US" smtClean="0"/>
              <a:t>1/15/2021</a:t>
            </a:fld>
            <a:endParaRPr lang="en-US"/>
          </a:p>
        </p:txBody>
      </p:sp>
      <p:sp>
        <p:nvSpPr>
          <p:cNvPr id="1048669" name="Footer Placeholder 5"/>
          <p:cNvSpPr>
            <a:spLocks noGrp="1"/>
          </p:cNvSpPr>
          <p:nvPr>
            <p:ph type="ftr" sz="quarter" idx="11"/>
          </p:nvPr>
        </p:nvSpPr>
        <p:spPr/>
        <p:txBody>
          <a:bodyPr/>
          <a:p>
            <a:endParaRPr lang="en-US"/>
          </a:p>
        </p:txBody>
      </p:sp>
      <p:sp>
        <p:nvSpPr>
          <p:cNvPr id="1048670" name="Slide Number Placeholder 6"/>
          <p:cNvSpPr>
            <a:spLocks noGrp="1"/>
          </p:cNvSpPr>
          <p:nvPr>
            <p:ph type="sldNum" sz="quarter" idx="12"/>
          </p:nvPr>
        </p:nvSpPr>
        <p:spPr/>
        <p:txBody>
          <a:bodyPr/>
          <a:p>
            <a:fld id="{F75C2A86-46D3-4E61-98B4-FE1D174F191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2" name=""/>
        <p:cNvGrpSpPr/>
        <p:nvPr/>
      </p:nvGrpSpPr>
      <p:grpSpPr>
        <a:xfrm>
          <a:off x="0" y="0"/>
          <a:ext cx="0" cy="0"/>
          <a:chOff x="0" y="0"/>
          <a:chExt cx="0" cy="0"/>
        </a:xfrm>
      </p:grpSpPr>
      <p:sp>
        <p:nvSpPr>
          <p:cNvPr id="1048671" name="Title 1"/>
          <p:cNvSpPr>
            <a:spLocks noGrp="1"/>
          </p:cNvSpPr>
          <p:nvPr>
            <p:ph type="title"/>
          </p:nvPr>
        </p:nvSpPr>
        <p:spPr>
          <a:xfrm>
            <a:off x="457200" y="274638"/>
            <a:ext cx="8229600" cy="1143000"/>
          </a:xfrm>
        </p:spPr>
        <p:txBody>
          <a:bodyPr/>
          <a:p>
            <a:r>
              <a:rPr lang="en-US" smtClean="0"/>
              <a:t>Click to edit Master title style</a:t>
            </a:r>
            <a:endParaRPr lang="en-US"/>
          </a:p>
        </p:txBody>
      </p:sp>
      <p:sp>
        <p:nvSpPr>
          <p:cNvPr id="1048672"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73"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4"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75"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6" name="Date Placeholder 6"/>
          <p:cNvSpPr>
            <a:spLocks noGrp="1"/>
          </p:cNvSpPr>
          <p:nvPr>
            <p:ph type="dt" sz="half" idx="10"/>
          </p:nvPr>
        </p:nvSpPr>
        <p:spPr/>
        <p:txBody>
          <a:bodyPr/>
          <a:p>
            <a:fld id="{6CCC7397-A8D6-44F5-A385-2FF5EFDFB70E}" type="datetimeFigureOut">
              <a:rPr lang="en-US" smtClean="0"/>
              <a:t>1/15/2021</a:t>
            </a:fld>
            <a:endParaRPr lang="en-US"/>
          </a:p>
        </p:txBody>
      </p:sp>
      <p:sp>
        <p:nvSpPr>
          <p:cNvPr id="1048677" name="Footer Placeholder 7"/>
          <p:cNvSpPr>
            <a:spLocks noGrp="1"/>
          </p:cNvSpPr>
          <p:nvPr>
            <p:ph type="ftr" sz="quarter" idx="11"/>
          </p:nvPr>
        </p:nvSpPr>
        <p:spPr/>
        <p:txBody>
          <a:bodyPr/>
          <a:p>
            <a:endParaRPr lang="en-US"/>
          </a:p>
        </p:txBody>
      </p:sp>
      <p:sp>
        <p:nvSpPr>
          <p:cNvPr id="1048678" name="Slide Number Placeholder 8"/>
          <p:cNvSpPr>
            <a:spLocks noGrp="1"/>
          </p:cNvSpPr>
          <p:nvPr>
            <p:ph type="sldNum" sz="quarter" idx="12"/>
          </p:nvPr>
        </p:nvSpPr>
        <p:spPr/>
        <p:txBody>
          <a:bodyPr/>
          <a:p>
            <a:fld id="{F75C2A86-46D3-4E61-98B4-FE1D174F191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6" name=""/>
        <p:cNvGrpSpPr/>
        <p:nvPr/>
      </p:nvGrpSpPr>
      <p:grpSpPr>
        <a:xfrm>
          <a:off x="0" y="0"/>
          <a:ext cx="0" cy="0"/>
          <a:chOff x="0" y="0"/>
          <a:chExt cx="0" cy="0"/>
        </a:xfrm>
      </p:grpSpPr>
      <p:sp>
        <p:nvSpPr>
          <p:cNvPr id="1048640" name="Title 1"/>
          <p:cNvSpPr>
            <a:spLocks noGrp="1"/>
          </p:cNvSpPr>
          <p:nvPr>
            <p:ph type="title"/>
          </p:nvPr>
        </p:nvSpPr>
        <p:spPr/>
        <p:txBody>
          <a:bodyPr/>
          <a:p>
            <a:r>
              <a:rPr lang="en-US" smtClean="0"/>
              <a:t>Click to edit Master title style</a:t>
            </a:r>
            <a:endParaRPr lang="en-US"/>
          </a:p>
        </p:txBody>
      </p:sp>
      <p:sp>
        <p:nvSpPr>
          <p:cNvPr id="1048641" name="Date Placeholder 2"/>
          <p:cNvSpPr>
            <a:spLocks noGrp="1"/>
          </p:cNvSpPr>
          <p:nvPr>
            <p:ph type="dt" sz="half" idx="10"/>
          </p:nvPr>
        </p:nvSpPr>
        <p:spPr/>
        <p:txBody>
          <a:bodyPr/>
          <a:p>
            <a:fld id="{6CCC7397-A8D6-44F5-A385-2FF5EFDFB70E}" type="datetimeFigureOut">
              <a:rPr lang="en-US" smtClean="0"/>
              <a:t>1/15/2021</a:t>
            </a:fld>
            <a:endParaRPr lang="en-US"/>
          </a:p>
        </p:txBody>
      </p:sp>
      <p:sp>
        <p:nvSpPr>
          <p:cNvPr id="1048642" name="Footer Placeholder 3"/>
          <p:cNvSpPr>
            <a:spLocks noGrp="1"/>
          </p:cNvSpPr>
          <p:nvPr>
            <p:ph type="ftr" sz="quarter" idx="11"/>
          </p:nvPr>
        </p:nvSpPr>
        <p:spPr/>
        <p:txBody>
          <a:bodyPr/>
          <a:p>
            <a:endParaRPr lang="en-US"/>
          </a:p>
        </p:txBody>
      </p:sp>
      <p:sp>
        <p:nvSpPr>
          <p:cNvPr id="1048643" name="Slide Number Placeholder 4"/>
          <p:cNvSpPr>
            <a:spLocks noGrp="1"/>
          </p:cNvSpPr>
          <p:nvPr>
            <p:ph type="sldNum" sz="quarter" idx="12"/>
          </p:nvPr>
        </p:nvSpPr>
        <p:spPr/>
        <p:txBody>
          <a:bodyPr/>
          <a:p>
            <a:fld id="{F75C2A86-46D3-4E61-98B4-FE1D174F191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3" name=""/>
        <p:cNvGrpSpPr/>
        <p:nvPr/>
      </p:nvGrpSpPr>
      <p:grpSpPr>
        <a:xfrm>
          <a:off x="0" y="0"/>
          <a:ext cx="0" cy="0"/>
          <a:chOff x="0" y="0"/>
          <a:chExt cx="0" cy="0"/>
        </a:xfrm>
      </p:grpSpPr>
      <p:sp>
        <p:nvSpPr>
          <p:cNvPr id="1048679" name="Date Placeholder 1"/>
          <p:cNvSpPr>
            <a:spLocks noGrp="1"/>
          </p:cNvSpPr>
          <p:nvPr>
            <p:ph type="dt" sz="half" idx="10"/>
          </p:nvPr>
        </p:nvSpPr>
        <p:spPr/>
        <p:txBody>
          <a:bodyPr/>
          <a:p>
            <a:fld id="{6CCC7397-A8D6-44F5-A385-2FF5EFDFB70E}" type="datetimeFigureOut">
              <a:rPr lang="en-US" smtClean="0"/>
              <a:t>1/15/2021</a:t>
            </a:fld>
            <a:endParaRPr lang="en-US"/>
          </a:p>
        </p:txBody>
      </p:sp>
      <p:sp>
        <p:nvSpPr>
          <p:cNvPr id="1048680" name="Footer Placeholder 2"/>
          <p:cNvSpPr>
            <a:spLocks noGrp="1"/>
          </p:cNvSpPr>
          <p:nvPr>
            <p:ph type="ftr" sz="quarter" idx="11"/>
          </p:nvPr>
        </p:nvSpPr>
        <p:spPr/>
        <p:txBody>
          <a:bodyPr/>
          <a:p>
            <a:endParaRPr lang="en-US"/>
          </a:p>
        </p:txBody>
      </p:sp>
      <p:sp>
        <p:nvSpPr>
          <p:cNvPr id="1048681" name="Slide Number Placeholder 3"/>
          <p:cNvSpPr>
            <a:spLocks noGrp="1"/>
          </p:cNvSpPr>
          <p:nvPr>
            <p:ph type="sldNum" sz="quarter" idx="12"/>
          </p:nvPr>
        </p:nvSpPr>
        <p:spPr/>
        <p:txBody>
          <a:bodyPr/>
          <a:p>
            <a:fld id="{F75C2A86-46D3-4E61-98B4-FE1D174F191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4" name=""/>
        <p:cNvGrpSpPr/>
        <p:nvPr/>
      </p:nvGrpSpPr>
      <p:grpSpPr>
        <a:xfrm>
          <a:off x="0" y="0"/>
          <a:ext cx="0" cy="0"/>
          <a:chOff x="0" y="0"/>
          <a:chExt cx="0" cy="0"/>
        </a:xfrm>
      </p:grpSpPr>
      <p:sp>
        <p:nvSpPr>
          <p:cNvPr id="1048682"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868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4"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85" name="Date Placeholder 4"/>
          <p:cNvSpPr>
            <a:spLocks noGrp="1"/>
          </p:cNvSpPr>
          <p:nvPr>
            <p:ph type="dt" sz="half" idx="10"/>
          </p:nvPr>
        </p:nvSpPr>
        <p:spPr/>
        <p:txBody>
          <a:bodyPr/>
          <a:p>
            <a:fld id="{6CCC7397-A8D6-44F5-A385-2FF5EFDFB70E}" type="datetimeFigureOut">
              <a:rPr lang="en-US" smtClean="0"/>
              <a:t>1/15/2021</a:t>
            </a:fld>
            <a:endParaRPr lang="en-US"/>
          </a:p>
        </p:txBody>
      </p:sp>
      <p:sp>
        <p:nvSpPr>
          <p:cNvPr id="1048686" name="Footer Placeholder 5"/>
          <p:cNvSpPr>
            <a:spLocks noGrp="1"/>
          </p:cNvSpPr>
          <p:nvPr>
            <p:ph type="ftr" sz="quarter" idx="11"/>
          </p:nvPr>
        </p:nvSpPr>
        <p:spPr/>
        <p:txBody>
          <a:bodyPr/>
          <a:p>
            <a:endParaRPr lang="en-US"/>
          </a:p>
        </p:txBody>
      </p:sp>
      <p:sp>
        <p:nvSpPr>
          <p:cNvPr id="1048687" name="Slide Number Placeholder 6"/>
          <p:cNvSpPr>
            <a:spLocks noGrp="1"/>
          </p:cNvSpPr>
          <p:nvPr>
            <p:ph type="sldNum" sz="quarter" idx="12"/>
          </p:nvPr>
        </p:nvSpPr>
        <p:spPr/>
        <p:txBody>
          <a:bodyPr/>
          <a:p>
            <a:fld id="{F75C2A86-46D3-4E61-98B4-FE1D174F191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8" name=""/>
        <p:cNvGrpSpPr/>
        <p:nvPr/>
      </p:nvGrpSpPr>
      <p:grpSpPr>
        <a:xfrm>
          <a:off x="0" y="0"/>
          <a:ext cx="0" cy="0"/>
          <a:chOff x="0" y="0"/>
          <a:chExt cx="0" cy="0"/>
        </a:xfrm>
      </p:grpSpPr>
      <p:sp>
        <p:nvSpPr>
          <p:cNvPr id="1048649"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8650"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lang="en-US"/>
          </a:p>
        </p:txBody>
      </p:sp>
      <p:sp>
        <p:nvSpPr>
          <p:cNvPr id="1048651"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52" name="Date Placeholder 4"/>
          <p:cNvSpPr>
            <a:spLocks noGrp="1"/>
          </p:cNvSpPr>
          <p:nvPr>
            <p:ph type="dt" sz="half" idx="10"/>
          </p:nvPr>
        </p:nvSpPr>
        <p:spPr/>
        <p:txBody>
          <a:bodyPr/>
          <a:p>
            <a:fld id="{6CCC7397-A8D6-44F5-A385-2FF5EFDFB70E}" type="datetimeFigureOut">
              <a:rPr lang="en-US" smtClean="0"/>
              <a:t>1/15/2021</a:t>
            </a:fld>
            <a:endParaRPr lang="en-US"/>
          </a:p>
        </p:txBody>
      </p:sp>
      <p:sp>
        <p:nvSpPr>
          <p:cNvPr id="1048653" name="Footer Placeholder 5"/>
          <p:cNvSpPr>
            <a:spLocks noGrp="1"/>
          </p:cNvSpPr>
          <p:nvPr>
            <p:ph type="ftr" sz="quarter" idx="11"/>
          </p:nvPr>
        </p:nvSpPr>
        <p:spPr/>
        <p:txBody>
          <a:bodyPr/>
          <a:p>
            <a:endParaRPr lang="en-US"/>
          </a:p>
        </p:txBody>
      </p:sp>
      <p:sp>
        <p:nvSpPr>
          <p:cNvPr id="1048654" name="Slide Number Placeholder 6"/>
          <p:cNvSpPr>
            <a:spLocks noGrp="1"/>
          </p:cNvSpPr>
          <p:nvPr>
            <p:ph type="sldNum" sz="quarter" idx="12"/>
          </p:nvPr>
        </p:nvSpPr>
        <p:spPr/>
        <p:txBody>
          <a:bodyPr/>
          <a:p>
            <a:fld id="{F75C2A86-46D3-4E61-98B4-FE1D174F191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9" name=""/>
        <p:cNvGrpSpPr/>
        <p:nvPr/>
      </p:nvGrpSpPr>
      <p:grpSpPr>
        <a:xfrm>
          <a:off x="0" y="0"/>
          <a:ext cx="0" cy="0"/>
          <a:chOff x="0" y="0"/>
          <a:chExt cx="0" cy="0"/>
        </a:xfrm>
      </p:grpSpPr>
      <p:sp>
        <p:nvSpPr>
          <p:cNvPr id="1048655" name="Title 1"/>
          <p:cNvSpPr>
            <a:spLocks noGrp="1"/>
          </p:cNvSpPr>
          <p:nvPr>
            <p:ph type="title"/>
          </p:nvPr>
        </p:nvSpPr>
        <p:spPr/>
        <p:txBody>
          <a:bodyPr/>
          <a:p>
            <a:r>
              <a:rPr lang="en-US" smtClean="0"/>
              <a:t>Click to edit Master title style</a:t>
            </a:r>
            <a:endParaRPr lang="en-US"/>
          </a:p>
        </p:txBody>
      </p:sp>
      <p:sp>
        <p:nvSpPr>
          <p:cNvPr id="1048656"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7" name="Date Placeholder 3"/>
          <p:cNvSpPr>
            <a:spLocks noGrp="1"/>
          </p:cNvSpPr>
          <p:nvPr>
            <p:ph type="dt" sz="half" idx="10"/>
          </p:nvPr>
        </p:nvSpPr>
        <p:spPr/>
        <p:txBody>
          <a:bodyPr/>
          <a:p>
            <a:fld id="{6CCC7397-A8D6-44F5-A385-2FF5EFDFB70E}" type="datetimeFigureOut">
              <a:rPr lang="en-US" smtClean="0"/>
              <a:t>1/15/2021</a:t>
            </a:fld>
            <a:endParaRPr lang="en-US"/>
          </a:p>
        </p:txBody>
      </p:sp>
      <p:sp>
        <p:nvSpPr>
          <p:cNvPr id="1048658" name="Footer Placeholder 4"/>
          <p:cNvSpPr>
            <a:spLocks noGrp="1"/>
          </p:cNvSpPr>
          <p:nvPr>
            <p:ph type="ftr" sz="quarter" idx="11"/>
          </p:nvPr>
        </p:nvSpPr>
        <p:spPr/>
        <p:txBody>
          <a:bodyPr/>
          <a:p>
            <a:endParaRPr lang="en-US"/>
          </a:p>
        </p:txBody>
      </p:sp>
      <p:sp>
        <p:nvSpPr>
          <p:cNvPr id="1048659" name="Slide Number Placeholder 5"/>
          <p:cNvSpPr>
            <a:spLocks noGrp="1"/>
          </p:cNvSpPr>
          <p:nvPr>
            <p:ph type="sldNum" sz="quarter" idx="12"/>
          </p:nvPr>
        </p:nvSpPr>
        <p:spPr/>
        <p:txBody>
          <a:bodyPr/>
          <a:p>
            <a:fld id="{F75C2A86-46D3-4E61-98B4-FE1D174F191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7" name=""/>
        <p:cNvGrpSpPr/>
        <p:nvPr/>
      </p:nvGrpSpPr>
      <p:grpSpPr>
        <a:xfrm>
          <a:off x="0" y="0"/>
          <a:ext cx="0" cy="0"/>
          <a:chOff x="0" y="0"/>
          <a:chExt cx="0" cy="0"/>
        </a:xfrm>
      </p:grpSpPr>
      <p:sp>
        <p:nvSpPr>
          <p:cNvPr id="1048644" name="Vertical Title 1"/>
          <p:cNvSpPr>
            <a:spLocks noGrp="1"/>
          </p:cNvSpPr>
          <p:nvPr>
            <p:ph type="title" orient="vert"/>
          </p:nvPr>
        </p:nvSpPr>
        <p:spPr>
          <a:xfrm>
            <a:off x="6591300" y="381000"/>
            <a:ext cx="1943100" cy="5562600"/>
          </a:xfrm>
        </p:spPr>
        <p:txBody>
          <a:bodyPr vert="eaVert"/>
          <a:p>
            <a:r>
              <a:rPr lang="en-US" smtClean="0"/>
              <a:t>Click to edit Master title style</a:t>
            </a:r>
            <a:endParaRPr lang="en-US"/>
          </a:p>
        </p:txBody>
      </p:sp>
      <p:sp>
        <p:nvSpPr>
          <p:cNvPr id="1048645" name="Vertical Text Placeholder 2"/>
          <p:cNvSpPr>
            <a:spLocks noGrp="1"/>
          </p:cNvSpPr>
          <p:nvPr>
            <p:ph type="body" orient="vert" idx="1"/>
          </p:nvPr>
        </p:nvSpPr>
        <p:spPr>
          <a:xfrm>
            <a:off x="762000" y="381000"/>
            <a:ext cx="5676900" cy="5562600"/>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6" name="Date Placeholder 3"/>
          <p:cNvSpPr>
            <a:spLocks noGrp="1"/>
          </p:cNvSpPr>
          <p:nvPr>
            <p:ph type="dt" sz="half" idx="10"/>
          </p:nvPr>
        </p:nvSpPr>
        <p:spPr/>
        <p:txBody>
          <a:bodyPr/>
          <a:p>
            <a:fld id="{6CCC7397-A8D6-44F5-A385-2FF5EFDFB70E}" type="datetimeFigureOut">
              <a:rPr lang="en-US" smtClean="0"/>
              <a:t>1/15/2021</a:t>
            </a:fld>
            <a:endParaRPr lang="en-US"/>
          </a:p>
        </p:txBody>
      </p:sp>
      <p:sp>
        <p:nvSpPr>
          <p:cNvPr id="1048647" name="Footer Placeholder 4"/>
          <p:cNvSpPr>
            <a:spLocks noGrp="1"/>
          </p:cNvSpPr>
          <p:nvPr>
            <p:ph type="ftr" sz="quarter" idx="11"/>
          </p:nvPr>
        </p:nvSpPr>
        <p:spPr/>
        <p:txBody>
          <a:bodyPr/>
          <a:p>
            <a:endParaRPr lang="en-US"/>
          </a:p>
        </p:txBody>
      </p:sp>
      <p:sp>
        <p:nvSpPr>
          <p:cNvPr id="1048648" name="Slide Number Placeholder 5"/>
          <p:cNvSpPr>
            <a:spLocks noGrp="1"/>
          </p:cNvSpPr>
          <p:nvPr>
            <p:ph type="sldNum" sz="quarter" idx="12"/>
          </p:nvPr>
        </p:nvSpPr>
        <p:spPr/>
        <p:txBody>
          <a:bodyPr/>
          <a:p>
            <a:fld id="{F75C2A86-46D3-4E61-98B4-FE1D174F191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image" Target="../media/image2.png"/><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dpi="0">
          <a:blip xmlns:r="http://schemas.openxmlformats.org/officeDocument/2006/relationships" r:embed="rId12"/>
          <a:srcRect/>
          <a:stretch>
            <a:fillRect/>
          </a:stretch>
        </a:blipFill>
      </p:bgPr>
    </p:bg>
    <p:spTree>
      <p:nvGrpSpPr>
        <p:cNvPr id="12" name=""/>
        <p:cNvGrpSpPr/>
        <p:nvPr/>
      </p:nvGrpSpPr>
      <p:grpSpPr>
        <a:xfrm>
          <a:off x="0" y="0"/>
          <a:ext cx="0" cy="0"/>
          <a:chOff x="0" y="0"/>
          <a:chExt cx="0" cy="0"/>
        </a:xfrm>
      </p:grpSpPr>
      <p:sp>
        <p:nvSpPr>
          <p:cNvPr id="1048576" name="Rectangle 2"/>
          <p:cNvSpPr>
            <a:spLocks noGrp="1" noChangeArrowheads="1"/>
          </p:cNvSpPr>
          <p:nvPr>
            <p:ph type="title"/>
          </p:nvPr>
        </p:nvSpPr>
        <p:spPr bwMode="auto">
          <a:xfrm>
            <a:off x="762000" y="381000"/>
            <a:ext cx="7772400" cy="762000"/>
          </a:xfrm>
          <a:prstGeom prst="rect"/>
          <a:noFill/>
          <a:ln>
            <a:noFill/>
          </a:ln>
          <a:effectLst/>
        </p:spPr>
        <p:txBody>
          <a:bodyPr anchor="ctr" anchorCtr="0" bIns="45720" compatLnSpc="1" lIns="91440" numCol="1" rIns="91440" tIns="45720" vert="horz" wrap="square">
            <a:prstTxWarp prst="textNoShape"/>
          </a:bodyPr>
          <a:p>
            <a:pPr lvl="0"/>
            <a:r>
              <a:rPr lang="en-US" smtClean="0"/>
              <a:t>Click to edit Master title style</a:t>
            </a:r>
            <a:endParaRPr lang="en-US" smtClean="0"/>
          </a:p>
        </p:txBody>
      </p:sp>
      <p:sp>
        <p:nvSpPr>
          <p:cNvPr id="1048577" name="Rectangle 3"/>
          <p:cNvSpPr>
            <a:spLocks noGrp="1" noChangeArrowheads="1"/>
          </p:cNvSpPr>
          <p:nvPr>
            <p:ph type="body" idx="1"/>
          </p:nvPr>
        </p:nvSpPr>
        <p:spPr bwMode="auto">
          <a:xfrm>
            <a:off x="762000" y="1524000"/>
            <a:ext cx="7772400" cy="4419600"/>
          </a:xfrm>
          <a:prstGeom prst="rect"/>
          <a:noFill/>
          <a:ln>
            <a:noFill/>
          </a:ln>
          <a:effectLst/>
        </p:spPr>
        <p:txBody>
          <a:bodyPr anchor="t" anchorCtr="0" bIns="45720" compatLnSpc="1" lIns="91440" numCol="1" rIns="91440" tIns="45720"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smtClean="0"/>
          </a:p>
        </p:txBody>
      </p:sp>
      <p:sp>
        <p:nvSpPr>
          <p:cNvPr id="1048578" name="Rectangle 4"/>
          <p:cNvSpPr>
            <a:spLocks noGrp="1" noChangeArrowheads="1"/>
          </p:cNvSpPr>
          <p:nvPr>
            <p:ph type="dt" sz="half" idx="2"/>
          </p:nvPr>
        </p:nvSpPr>
        <p:spPr bwMode="auto">
          <a:xfrm>
            <a:off x="2667000" y="6324600"/>
            <a:ext cx="1295400" cy="304800"/>
          </a:xfrm>
          <a:prstGeom prst="rect"/>
          <a:noFill/>
          <a:ln>
            <a:noFill/>
          </a:ln>
          <a:effectLst/>
        </p:spPr>
        <p:txBody>
          <a:bodyPr anchor="t" anchorCtr="0" bIns="45720" compatLnSpc="1" lIns="91440" numCol="1" rIns="91440" tIns="45720" vert="horz" wrap="square">
            <a:prstTxWarp prst="textNoShape"/>
          </a:bodyPr>
          <a:lstStyle>
            <a:lvl1pPr eaLnBrk="1" hangingPunct="1">
              <a:defRPr sz="1000"/>
            </a:lvl1pPr>
          </a:lstStyle>
          <a:p>
            <a:fld id="{6CCC7397-A8D6-44F5-A385-2FF5EFDFB70E}" type="datetimeFigureOut">
              <a:rPr lang="en-US" smtClean="0"/>
              <a:t>1/15/2021</a:t>
            </a:fld>
            <a:endParaRPr lang="en-US"/>
          </a:p>
        </p:txBody>
      </p:sp>
      <p:sp>
        <p:nvSpPr>
          <p:cNvPr id="1048579" name="Rectangle 5"/>
          <p:cNvSpPr>
            <a:spLocks noGrp="1" noChangeArrowheads="1"/>
          </p:cNvSpPr>
          <p:nvPr>
            <p:ph type="ftr" sz="quarter" idx="3"/>
          </p:nvPr>
        </p:nvSpPr>
        <p:spPr bwMode="auto">
          <a:xfrm>
            <a:off x="4114800" y="6324600"/>
            <a:ext cx="2895600" cy="304800"/>
          </a:xfrm>
          <a:prstGeom prst="rect"/>
          <a:noFill/>
          <a:ln>
            <a:noFill/>
          </a:ln>
          <a:effectLst/>
        </p:spPr>
        <p:txBody>
          <a:bodyPr anchor="t" anchorCtr="0" bIns="45720" compatLnSpc="1" lIns="91440" numCol="1" rIns="91440" tIns="45720" vert="horz" wrap="square">
            <a:prstTxWarp prst="textNoShape"/>
          </a:bodyPr>
          <a:lstStyle>
            <a:lvl1pPr algn="ctr" eaLnBrk="1" hangingPunct="1">
              <a:defRPr sz="1000"/>
            </a:lvl1pPr>
          </a:lstStyle>
          <a:p>
            <a:endParaRPr lang="en-US"/>
          </a:p>
        </p:txBody>
      </p:sp>
      <p:sp>
        <p:nvSpPr>
          <p:cNvPr id="1048580" name="Rectangle 6"/>
          <p:cNvSpPr>
            <a:spLocks noGrp="1" noChangeArrowheads="1"/>
          </p:cNvSpPr>
          <p:nvPr>
            <p:ph type="sldNum" sz="quarter" idx="4"/>
          </p:nvPr>
        </p:nvSpPr>
        <p:spPr bwMode="auto">
          <a:xfrm>
            <a:off x="7162800" y="6324600"/>
            <a:ext cx="1295400" cy="304800"/>
          </a:xfrm>
          <a:prstGeom prst="rect"/>
          <a:noFill/>
          <a:ln>
            <a:noFill/>
          </a:ln>
          <a:effectLst/>
        </p:spPr>
        <p:txBody>
          <a:bodyPr anchor="t" anchorCtr="0" bIns="45720" compatLnSpc="1" lIns="91440" numCol="1" rIns="91440" tIns="45720" vert="horz" wrap="square">
            <a:prstTxWarp prst="textNoShape"/>
          </a:bodyPr>
          <a:lstStyle>
            <a:lvl1pPr algn="r" eaLnBrk="1" hangingPunct="1">
              <a:defRPr sz="1000"/>
            </a:lvl1pPr>
          </a:lstStyle>
          <a:p>
            <a:fld id="{F75C2A86-46D3-4E61-98B4-FE1D174F1911}"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fontAlgn="base" hangingPunct="1" rtl="0">
        <a:spcBef>
          <a:spcPct val="0"/>
        </a:spcBef>
        <a:spcAft>
          <a:spcPct val="0"/>
        </a:spcAft>
        <a:defRPr sz="3600">
          <a:solidFill>
            <a:schemeClr val="tx2"/>
          </a:solidFill>
          <a:latin typeface="+mj-lt"/>
          <a:ea typeface="+mj-ea"/>
          <a:cs typeface="+mj-cs"/>
        </a:defRPr>
      </a:lvl1pPr>
      <a:lvl2pPr algn="l" eaLnBrk="1" fontAlgn="base" hangingPunct="1" rtl="0">
        <a:spcBef>
          <a:spcPct val="0"/>
        </a:spcBef>
        <a:spcAft>
          <a:spcPct val="0"/>
        </a:spcAft>
        <a:defRPr sz="3600">
          <a:solidFill>
            <a:schemeClr val="tx2"/>
          </a:solidFill>
          <a:latin typeface="Arial Black" pitchFamily="34" charset="0"/>
        </a:defRPr>
      </a:lvl2pPr>
      <a:lvl3pPr algn="l" eaLnBrk="1" fontAlgn="base" hangingPunct="1" rtl="0">
        <a:spcBef>
          <a:spcPct val="0"/>
        </a:spcBef>
        <a:spcAft>
          <a:spcPct val="0"/>
        </a:spcAft>
        <a:defRPr sz="3600">
          <a:solidFill>
            <a:schemeClr val="tx2"/>
          </a:solidFill>
          <a:latin typeface="Arial Black" pitchFamily="34" charset="0"/>
        </a:defRPr>
      </a:lvl3pPr>
      <a:lvl4pPr algn="l" eaLnBrk="1" fontAlgn="base" hangingPunct="1" rtl="0">
        <a:spcBef>
          <a:spcPct val="0"/>
        </a:spcBef>
        <a:spcAft>
          <a:spcPct val="0"/>
        </a:spcAft>
        <a:defRPr sz="3600">
          <a:solidFill>
            <a:schemeClr val="tx2"/>
          </a:solidFill>
          <a:latin typeface="Arial Black" pitchFamily="34" charset="0"/>
        </a:defRPr>
      </a:lvl4pPr>
      <a:lvl5pPr algn="l" eaLnBrk="1" fontAlgn="base" hangingPunct="1" rtl="0">
        <a:spcBef>
          <a:spcPct val="0"/>
        </a:spcBef>
        <a:spcAft>
          <a:spcPct val="0"/>
        </a:spcAft>
        <a:defRPr sz="3600">
          <a:solidFill>
            <a:schemeClr val="tx2"/>
          </a:solidFill>
          <a:latin typeface="Arial Black" pitchFamily="34" charset="0"/>
        </a:defRPr>
      </a:lvl5pPr>
      <a:lvl6pPr algn="l" eaLnBrk="1" fontAlgn="base" hangingPunct="1" marL="457200" rtl="0">
        <a:spcBef>
          <a:spcPct val="0"/>
        </a:spcBef>
        <a:spcAft>
          <a:spcPct val="0"/>
        </a:spcAft>
        <a:defRPr sz="3600">
          <a:solidFill>
            <a:schemeClr val="tx2"/>
          </a:solidFill>
          <a:latin typeface="Arial Black" pitchFamily="34" charset="0"/>
        </a:defRPr>
      </a:lvl6pPr>
      <a:lvl7pPr algn="l" eaLnBrk="1" fontAlgn="base" hangingPunct="1" marL="914400" rtl="0">
        <a:spcBef>
          <a:spcPct val="0"/>
        </a:spcBef>
        <a:spcAft>
          <a:spcPct val="0"/>
        </a:spcAft>
        <a:defRPr sz="3600">
          <a:solidFill>
            <a:schemeClr val="tx2"/>
          </a:solidFill>
          <a:latin typeface="Arial Black" pitchFamily="34" charset="0"/>
        </a:defRPr>
      </a:lvl7pPr>
      <a:lvl8pPr algn="l" eaLnBrk="1" fontAlgn="base" hangingPunct="1" marL="1371600" rtl="0">
        <a:spcBef>
          <a:spcPct val="0"/>
        </a:spcBef>
        <a:spcAft>
          <a:spcPct val="0"/>
        </a:spcAft>
        <a:defRPr sz="3600">
          <a:solidFill>
            <a:schemeClr val="tx2"/>
          </a:solidFill>
          <a:latin typeface="Arial Black" pitchFamily="34" charset="0"/>
        </a:defRPr>
      </a:lvl8pPr>
      <a:lvl9pPr algn="l" eaLnBrk="1" fontAlgn="base" hangingPunct="1" marL="1828800" rtl="0">
        <a:spcBef>
          <a:spcPct val="0"/>
        </a:spcBef>
        <a:spcAft>
          <a:spcPct val="0"/>
        </a:spcAft>
        <a:defRPr sz="3600">
          <a:solidFill>
            <a:schemeClr val="tx2"/>
          </a:solidFill>
          <a:latin typeface="Arial Black" pitchFamily="34" charset="0"/>
        </a:defRPr>
      </a:lvl9pPr>
    </p:titleStyle>
    <p:bodyStyle>
      <a:lvl1pPr algn="l" eaLnBrk="1" fontAlgn="base" hangingPunct="1" indent="-342900" marL="342900" rtl="0">
        <a:spcBef>
          <a:spcPct val="20000"/>
        </a:spcBef>
        <a:spcAft>
          <a:spcPct val="0"/>
        </a:spcAft>
        <a:buChar char="•"/>
        <a:defRPr sz="3200">
          <a:solidFill>
            <a:schemeClr val="tx1"/>
          </a:solidFill>
          <a:latin typeface="+mn-lt"/>
          <a:ea typeface="+mn-ea"/>
          <a:cs typeface="+mn-cs"/>
        </a:defRPr>
      </a:lvl1pPr>
      <a:lvl2pPr algn="l" eaLnBrk="1" fontAlgn="base" hangingPunct="1" indent="-285750" marL="742950" rtl="0">
        <a:spcBef>
          <a:spcPct val="20000"/>
        </a:spcBef>
        <a:spcAft>
          <a:spcPct val="0"/>
        </a:spcAft>
        <a:buChar char="–"/>
        <a:defRPr sz="2800">
          <a:solidFill>
            <a:schemeClr val="tx1"/>
          </a:solidFill>
          <a:latin typeface="+mn-lt"/>
        </a:defRPr>
      </a:lvl2pPr>
      <a:lvl3pPr algn="l" eaLnBrk="1" fontAlgn="base" hangingPunct="1" indent="-228600" marL="1143000" rtl="0">
        <a:spcBef>
          <a:spcPct val="20000"/>
        </a:spcBef>
        <a:spcAft>
          <a:spcPct val="0"/>
        </a:spcAft>
        <a:buChar char="•"/>
        <a:defRPr sz="2400">
          <a:solidFill>
            <a:schemeClr val="tx1"/>
          </a:solidFill>
          <a:latin typeface="+mn-lt"/>
        </a:defRPr>
      </a:lvl3pPr>
      <a:lvl4pPr algn="l" eaLnBrk="1" fontAlgn="base" hangingPunct="1" indent="-228600" marL="1600200" rtl="0">
        <a:spcBef>
          <a:spcPct val="20000"/>
        </a:spcBef>
        <a:spcAft>
          <a:spcPct val="0"/>
        </a:spcAft>
        <a:buChar char="–"/>
        <a:defRPr sz="2000">
          <a:solidFill>
            <a:schemeClr val="tx1"/>
          </a:solidFill>
          <a:latin typeface="+mn-lt"/>
        </a:defRPr>
      </a:lvl4pPr>
      <a:lvl5pPr algn="l" eaLnBrk="1" fontAlgn="base" hangingPunct="1" indent="-228600" marL="2057400" rtl="0">
        <a:spcBef>
          <a:spcPct val="20000"/>
        </a:spcBef>
        <a:spcAft>
          <a:spcPct val="0"/>
        </a:spcAft>
        <a:buChar char="»"/>
        <a:defRPr sz="2000">
          <a:solidFill>
            <a:schemeClr val="tx1"/>
          </a:solidFill>
          <a:latin typeface="+mn-lt"/>
        </a:defRPr>
      </a:lvl5pPr>
      <a:lvl6pPr algn="l" eaLnBrk="1" fontAlgn="base" hangingPunct="1" indent="-228600" marL="2514600" rtl="0">
        <a:spcBef>
          <a:spcPct val="20000"/>
        </a:spcBef>
        <a:spcAft>
          <a:spcPct val="0"/>
        </a:spcAft>
        <a:buChar char="»"/>
        <a:defRPr sz="2000">
          <a:solidFill>
            <a:schemeClr val="tx1"/>
          </a:solidFill>
          <a:latin typeface="+mn-lt"/>
        </a:defRPr>
      </a:lvl6pPr>
      <a:lvl7pPr algn="l" eaLnBrk="1" fontAlgn="base" hangingPunct="1" indent="-228600" marL="2971800" rtl="0">
        <a:spcBef>
          <a:spcPct val="20000"/>
        </a:spcBef>
        <a:spcAft>
          <a:spcPct val="0"/>
        </a:spcAft>
        <a:buChar char="»"/>
        <a:defRPr sz="2000">
          <a:solidFill>
            <a:schemeClr val="tx1"/>
          </a:solidFill>
          <a:latin typeface="+mn-lt"/>
        </a:defRPr>
      </a:lvl7pPr>
      <a:lvl8pPr algn="l" eaLnBrk="1" fontAlgn="base" hangingPunct="1" indent="-228600" marL="3429000" rtl="0">
        <a:spcBef>
          <a:spcPct val="20000"/>
        </a:spcBef>
        <a:spcAft>
          <a:spcPct val="0"/>
        </a:spcAft>
        <a:buChar char="»"/>
        <a:defRPr sz="2000">
          <a:solidFill>
            <a:schemeClr val="tx1"/>
          </a:solidFill>
          <a:latin typeface="+mn-lt"/>
        </a:defRPr>
      </a:lvl8pPr>
      <a:lvl9pPr algn="l" eaLnBrk="1" fontAlgn="base" hangingPunct="1" indent="-228600" marL="3886200" rtl="0">
        <a:spcBef>
          <a:spcPct val="20000"/>
        </a:spcBef>
        <a:spcAft>
          <a:spcPct val="0"/>
        </a:spcAft>
        <a:buChar char="»"/>
        <a:defRPr sz="2000">
          <a:solidFill>
            <a:schemeClr val="tx1"/>
          </a:solidFill>
          <a:latin typeface="+mn-lt"/>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86" name="Title 1"/>
          <p:cNvSpPr>
            <a:spLocks noGrp="1"/>
          </p:cNvSpPr>
          <p:nvPr>
            <p:ph type="ctrTitle"/>
          </p:nvPr>
        </p:nvSpPr>
        <p:spPr>
          <a:xfrm>
            <a:off x="609600" y="144463"/>
            <a:ext cx="8229600" cy="1684337"/>
          </a:xfrm>
        </p:spPr>
        <p:txBody>
          <a:bodyPr/>
          <a:p>
            <a:r>
              <a:rPr dirty="0" lang="en-US" smtClean="0"/>
              <a:t>Capital Resources and Programs: Venture Capital</a:t>
            </a:r>
            <a:endParaRPr dirty="0" lang="en-US"/>
          </a:p>
        </p:txBody>
      </p:sp>
      <p:sp>
        <p:nvSpPr>
          <p:cNvPr id="1048587" name="Subtitle 2"/>
          <p:cNvSpPr>
            <a:spLocks noGrp="1"/>
          </p:cNvSpPr>
          <p:nvPr>
            <p:ph type="subTitle" idx="1"/>
          </p:nvPr>
        </p:nvSpPr>
        <p:spPr>
          <a:xfrm>
            <a:off x="304800" y="2819400"/>
            <a:ext cx="8229600" cy="533400"/>
          </a:xfrm>
        </p:spPr>
        <p:txBody>
          <a:bodyPr/>
          <a:p>
            <a:r>
              <a:rPr dirty="0" lang="en-US" smtClean="0"/>
              <a:t>Student’s Name </a:t>
            </a:r>
          </a:p>
          <a:p>
            <a:r>
              <a:rPr dirty="0" lang="en-US" smtClean="0"/>
              <a:t>Institution</a:t>
            </a:r>
            <a:endParaRPr dirty="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93" name="Title 1"/>
          <p:cNvSpPr>
            <a:spLocks noGrp="1"/>
          </p:cNvSpPr>
          <p:nvPr>
            <p:ph type="title"/>
          </p:nvPr>
        </p:nvSpPr>
        <p:spPr/>
        <p:txBody>
          <a:bodyPr/>
          <a:p>
            <a:r>
              <a:rPr dirty="0" lang="en-US" smtClean="0"/>
              <a:t>Venture Capital</a:t>
            </a:r>
            <a:endParaRPr dirty="0" lang="en-US"/>
          </a:p>
        </p:txBody>
      </p:sp>
      <p:sp>
        <p:nvSpPr>
          <p:cNvPr id="1048594" name="Content Placeholder 2"/>
          <p:cNvSpPr>
            <a:spLocks noGrp="1"/>
          </p:cNvSpPr>
          <p:nvPr>
            <p:ph idx="1"/>
          </p:nvPr>
        </p:nvSpPr>
        <p:spPr/>
        <p:txBody>
          <a:bodyPr/>
          <a:p>
            <a:r>
              <a:rPr dirty="0" lang="en-US" smtClean="0"/>
              <a:t>Venture capital refers to financing that provides funds to emerging businesses in exchange for equity share or ownership stake</a:t>
            </a:r>
          </a:p>
          <a:p>
            <a:r>
              <a:rPr dirty="0" lang="en-US" smtClean="0"/>
              <a:t>Venture capitalists take risk</a:t>
            </a:r>
          </a:p>
          <a:p>
            <a:r>
              <a:rPr dirty="0" lang="en-US" smtClean="0"/>
              <a:t>They can only hope to get return </a:t>
            </a:r>
          </a:p>
          <a:p>
            <a:r>
              <a:rPr dirty="0" lang="en-US" smtClean="0"/>
              <a:t>They have the wealth to take up the risks and losses</a:t>
            </a:r>
            <a:endParaRPr dirty="0"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8" name="Title 1"/>
          <p:cNvSpPr>
            <a:spLocks noGrp="1"/>
          </p:cNvSpPr>
          <p:nvPr>
            <p:ph type="title"/>
          </p:nvPr>
        </p:nvSpPr>
        <p:spPr/>
        <p:txBody>
          <a:bodyPr/>
          <a:p>
            <a:r>
              <a:rPr dirty="0" lang="en-US" smtClean="0"/>
              <a:t>Venture Capital Trend</a:t>
            </a:r>
            <a:endParaRPr dirty="0" lang="en-US"/>
          </a:p>
        </p:txBody>
      </p:sp>
      <p:sp>
        <p:nvSpPr>
          <p:cNvPr id="1048599" name="Content Placeholder 2"/>
          <p:cNvSpPr>
            <a:spLocks noGrp="1"/>
          </p:cNvSpPr>
          <p:nvPr>
            <p:ph idx="1"/>
          </p:nvPr>
        </p:nvSpPr>
        <p:spPr/>
        <p:txBody>
          <a:bodyPr/>
          <a:p>
            <a:r>
              <a:rPr dirty="0" lang="en-US" smtClean="0"/>
              <a:t>Venture capital industry has evolved over the past 30 years (</a:t>
            </a:r>
            <a:r>
              <a:rPr dirty="0" lang="en-US" err="1" smtClean="0"/>
              <a:t>Zider</a:t>
            </a:r>
            <a:r>
              <a:rPr dirty="0" lang="en-US" smtClean="0"/>
              <a:t>, 1998)</a:t>
            </a:r>
          </a:p>
          <a:p>
            <a:r>
              <a:rPr dirty="0" lang="en-US" smtClean="0"/>
              <a:t>Today, venture capital market is more like banking market</a:t>
            </a:r>
          </a:p>
          <a:p>
            <a:r>
              <a:rPr dirty="0" lang="en-US" smtClean="0"/>
              <a:t>The U.S. venture capital industry has been envied for many years</a:t>
            </a:r>
          </a:p>
          <a:p>
            <a:r>
              <a:rPr dirty="0" lang="en-US" smtClean="0"/>
              <a:t>This is because it has been the engine of U.S. economic growth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3" name="Title 1"/>
          <p:cNvSpPr>
            <a:spLocks noGrp="1"/>
          </p:cNvSpPr>
          <p:nvPr>
            <p:ph type="title"/>
          </p:nvPr>
        </p:nvSpPr>
        <p:spPr/>
        <p:txBody>
          <a:bodyPr/>
          <a:p>
            <a:r>
              <a:rPr dirty="0" lang="en-US" smtClean="0"/>
              <a:t>Who Leads the Way in VC</a:t>
            </a:r>
            <a:endParaRPr dirty="0" lang="en-US"/>
          </a:p>
        </p:txBody>
      </p:sp>
      <p:sp>
        <p:nvSpPr>
          <p:cNvPr id="1048604" name="Content Placeholder 2"/>
          <p:cNvSpPr>
            <a:spLocks noGrp="1"/>
          </p:cNvSpPr>
          <p:nvPr>
            <p:ph idx="1"/>
          </p:nvPr>
        </p:nvSpPr>
        <p:spPr/>
        <p:txBody>
          <a:bodyPr/>
          <a:p>
            <a:r>
              <a:rPr dirty="0" lang="en-US" smtClean="0"/>
              <a:t>In the United States, insurance and tech companies have been taking the biggest share of the venture capital investments</a:t>
            </a:r>
          </a:p>
          <a:p>
            <a:r>
              <a:rPr dirty="0" lang="en-US" smtClean="0"/>
              <a:t>In 2019, </a:t>
            </a:r>
            <a:r>
              <a:rPr dirty="0" lang="en-US" err="1" smtClean="0"/>
              <a:t>Fintech</a:t>
            </a:r>
            <a:r>
              <a:rPr dirty="0" lang="en-US" smtClean="0"/>
              <a:t> raised $500 million in the last quarter (KPMG, 2020)</a:t>
            </a:r>
          </a:p>
          <a:p>
            <a:r>
              <a:rPr dirty="0" lang="en-US" smtClean="0"/>
              <a:t>The same year, Next Insurance raised $250 million through VC (KPMG, 2020)</a:t>
            </a:r>
            <a:endParaRPr dirty="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8" name="Title 1"/>
          <p:cNvSpPr>
            <a:spLocks noGrp="1"/>
          </p:cNvSpPr>
          <p:nvPr>
            <p:ph type="title"/>
          </p:nvPr>
        </p:nvSpPr>
        <p:spPr/>
        <p:txBody>
          <a:bodyPr/>
          <a:p>
            <a:r>
              <a:rPr dirty="0" lang="en-US" smtClean="0"/>
              <a:t>The Way Forward</a:t>
            </a:r>
            <a:endParaRPr dirty="0" lang="en-US"/>
          </a:p>
        </p:txBody>
      </p:sp>
      <p:sp>
        <p:nvSpPr>
          <p:cNvPr id="1048609" name="Content Placeholder 2"/>
          <p:cNvSpPr>
            <a:spLocks noGrp="1"/>
          </p:cNvSpPr>
          <p:nvPr>
            <p:ph idx="1"/>
          </p:nvPr>
        </p:nvSpPr>
        <p:spPr/>
        <p:txBody>
          <a:bodyPr/>
          <a:p>
            <a:r>
              <a:rPr dirty="0" lang="en-US" smtClean="0"/>
              <a:t>It is uncertain to predict the future, but the current trend is set to continue </a:t>
            </a:r>
          </a:p>
          <a:p>
            <a:r>
              <a:rPr dirty="0" lang="en-US" smtClean="0"/>
              <a:t>KPMG report shows that the current model where tech and insurance companies are enjoying the VC investment will continue </a:t>
            </a:r>
          </a:p>
          <a:p>
            <a:r>
              <a:rPr dirty="0" lang="en-US" smtClean="0"/>
              <a:t>This is because these companies will continue building an incentivized ecosystem (KPMG, 2020)</a:t>
            </a:r>
            <a:endParaRPr dirty="0"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3" name="Title 1"/>
          <p:cNvSpPr>
            <a:spLocks noGrp="1"/>
          </p:cNvSpPr>
          <p:nvPr>
            <p:ph type="title"/>
          </p:nvPr>
        </p:nvSpPr>
        <p:spPr/>
        <p:txBody>
          <a:bodyPr/>
          <a:p>
            <a:r>
              <a:rPr dirty="0" lang="en-US" smtClean="0"/>
              <a:t>Seeking VC Funding </a:t>
            </a:r>
            <a:endParaRPr dirty="0" lang="en-US"/>
          </a:p>
        </p:txBody>
      </p:sp>
      <p:sp>
        <p:nvSpPr>
          <p:cNvPr id="1048614" name="Content Placeholder 2"/>
          <p:cNvSpPr>
            <a:spLocks noGrp="1"/>
          </p:cNvSpPr>
          <p:nvPr>
            <p:ph idx="1"/>
          </p:nvPr>
        </p:nvSpPr>
        <p:spPr/>
        <p:txBody>
          <a:bodyPr/>
          <a:p>
            <a:r>
              <a:rPr dirty="0" lang="en-US" smtClean="0"/>
              <a:t>Startup business owners have a great challenge to deal with as they seek VC funding </a:t>
            </a:r>
          </a:p>
          <a:p>
            <a:r>
              <a:rPr dirty="0" lang="en-US" smtClean="0"/>
              <a:t>Since they have little or no sales to inform future performance projection, they rely on their business ideas</a:t>
            </a:r>
          </a:p>
          <a:p>
            <a:r>
              <a:rPr dirty="0" lang="en-US" smtClean="0"/>
              <a:t>As such, starters must provide plenty of good reasons why VC should support them </a:t>
            </a:r>
            <a:endParaRPr dirty="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18" name="Title 1"/>
          <p:cNvSpPr>
            <a:spLocks noGrp="1"/>
          </p:cNvSpPr>
          <p:nvPr>
            <p:ph type="title"/>
          </p:nvPr>
        </p:nvSpPr>
        <p:spPr/>
        <p:txBody>
          <a:bodyPr/>
          <a:p>
            <a:r>
              <a:rPr dirty="0" lang="en-US" smtClean="0"/>
              <a:t>VC Industry</a:t>
            </a:r>
            <a:endParaRPr dirty="0" lang="en-US"/>
          </a:p>
        </p:txBody>
      </p:sp>
      <p:sp>
        <p:nvSpPr>
          <p:cNvPr id="1048619" name="Content Placeholder 2"/>
          <p:cNvSpPr>
            <a:spLocks noGrp="1"/>
          </p:cNvSpPr>
          <p:nvPr>
            <p:ph idx="1"/>
          </p:nvPr>
        </p:nvSpPr>
        <p:spPr/>
        <p:txBody>
          <a:bodyPr/>
          <a:p>
            <a:r>
              <a:rPr dirty="0" lang="en-US" smtClean="0"/>
              <a:t>Venture capital investment has been increasing over the past 30 years</a:t>
            </a:r>
          </a:p>
          <a:p>
            <a:r>
              <a:rPr dirty="0" lang="en-US" smtClean="0"/>
              <a:t>From 1997 when VC investment was about $10 billion to 2019 when it had reached about $100 billion mark (</a:t>
            </a:r>
            <a:r>
              <a:rPr dirty="0" lang="en-US" err="1" smtClean="0"/>
              <a:t>Mathur</a:t>
            </a:r>
            <a:r>
              <a:rPr dirty="0" lang="en-US" smtClean="0"/>
              <a:t>, 2019). </a:t>
            </a:r>
          </a:p>
          <a:p>
            <a:r>
              <a:rPr dirty="0" lang="en-US" smtClean="0"/>
              <a:t>However, report shows that most VC investment goes to other sectors, other than startups</a:t>
            </a:r>
            <a:endParaRPr dirty="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3" name="Title 1"/>
          <p:cNvSpPr>
            <a:spLocks noGrp="1"/>
          </p:cNvSpPr>
          <p:nvPr>
            <p:ph type="title"/>
          </p:nvPr>
        </p:nvSpPr>
        <p:spPr/>
        <p:txBody>
          <a:bodyPr/>
          <a:p>
            <a:r>
              <a:rPr dirty="0" lang="en-US" smtClean="0"/>
              <a:t>Global Partnership Deals </a:t>
            </a:r>
            <a:endParaRPr dirty="0" lang="en-US"/>
          </a:p>
        </p:txBody>
      </p:sp>
      <p:sp>
        <p:nvSpPr>
          <p:cNvPr id="1048624" name="Content Placeholder 2"/>
          <p:cNvSpPr>
            <a:spLocks noGrp="1"/>
          </p:cNvSpPr>
          <p:nvPr>
            <p:ph idx="1"/>
          </p:nvPr>
        </p:nvSpPr>
        <p:spPr/>
        <p:txBody>
          <a:bodyPr/>
          <a:p>
            <a:r>
              <a:rPr dirty="0" lang="en-US" smtClean="0"/>
              <a:t>VC invested more than $20 billion towards the end of last quarter in 2019</a:t>
            </a:r>
          </a:p>
          <a:p>
            <a:r>
              <a:rPr dirty="0" lang="en-US" smtClean="0"/>
              <a:t>This money went to making deals with different companies within and outside </a:t>
            </a:r>
          </a:p>
          <a:p>
            <a:r>
              <a:rPr dirty="0" lang="en-US" smtClean="0"/>
              <a:t>Even though more than $20 billion was available, the growth of deal size reduced in 2019 (</a:t>
            </a:r>
            <a:r>
              <a:rPr dirty="0" lang="en-US" err="1" smtClean="0"/>
              <a:t>Mathur</a:t>
            </a:r>
            <a:r>
              <a:rPr dirty="0" lang="en-US" smtClean="0"/>
              <a:t>, 2019)</a:t>
            </a:r>
          </a:p>
          <a:p>
            <a:r>
              <a:rPr dirty="0" lang="en-US" smtClean="0"/>
              <a:t>This limitation applies to specific industries</a:t>
            </a:r>
            <a:endParaRPr dirty="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28" name="Title 1"/>
          <p:cNvSpPr>
            <a:spLocks noGrp="1"/>
          </p:cNvSpPr>
          <p:nvPr>
            <p:ph type="title"/>
          </p:nvPr>
        </p:nvSpPr>
        <p:spPr/>
        <p:txBody>
          <a:bodyPr/>
          <a:p>
            <a:r>
              <a:rPr dirty="0" lang="en-US" smtClean="0"/>
              <a:t>U.S. Economy and Growth </a:t>
            </a:r>
            <a:endParaRPr dirty="0" lang="en-US"/>
          </a:p>
        </p:txBody>
      </p:sp>
      <p:sp>
        <p:nvSpPr>
          <p:cNvPr id="1048629" name="Content Placeholder 2"/>
          <p:cNvSpPr>
            <a:spLocks noGrp="1"/>
          </p:cNvSpPr>
          <p:nvPr>
            <p:ph idx="1"/>
          </p:nvPr>
        </p:nvSpPr>
        <p:spPr/>
        <p:txBody>
          <a:bodyPr/>
          <a:p>
            <a:r>
              <a:rPr dirty="0" lang="en-US" smtClean="0"/>
              <a:t>U.S. economic growth is dependent on:</a:t>
            </a:r>
          </a:p>
          <a:p>
            <a:r>
              <a:rPr dirty="0" lang="en-US" smtClean="0"/>
              <a:t>1). Invention </a:t>
            </a:r>
          </a:p>
          <a:p>
            <a:r>
              <a:rPr dirty="0" lang="en-US" smtClean="0"/>
              <a:t>2). Innovation </a:t>
            </a:r>
          </a:p>
          <a:p>
            <a:r>
              <a:rPr dirty="0" lang="en-US" smtClean="0"/>
              <a:t>Corporate heavyweights like Amazon, Alphabet, and Softbank have contributed to VC investment in the U.S. </a:t>
            </a:r>
          </a:p>
          <a:p>
            <a:r>
              <a:rPr dirty="0" lang="en-US" smtClean="0"/>
              <a:t>This has, consequently, contributed to the economic growth of the U.S. economy</a:t>
            </a:r>
            <a:endParaRPr dirty="0"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33" name="Title 1"/>
          <p:cNvSpPr>
            <a:spLocks noGrp="1"/>
          </p:cNvSpPr>
          <p:nvPr>
            <p:ph type="title"/>
          </p:nvPr>
        </p:nvSpPr>
        <p:spPr/>
        <p:txBody>
          <a:bodyPr/>
          <a:p>
            <a:r>
              <a:rPr dirty="0" lang="en-US" smtClean="0"/>
              <a:t>New Venture Position </a:t>
            </a:r>
            <a:endParaRPr dirty="0" lang="en-US"/>
          </a:p>
        </p:txBody>
      </p:sp>
      <p:sp>
        <p:nvSpPr>
          <p:cNvPr id="1048634" name="Content Placeholder 2"/>
          <p:cNvSpPr>
            <a:spLocks noGrp="1"/>
          </p:cNvSpPr>
          <p:nvPr>
            <p:ph idx="1"/>
          </p:nvPr>
        </p:nvSpPr>
        <p:spPr/>
        <p:txBody>
          <a:bodyPr/>
          <a:p>
            <a:r>
              <a:rPr dirty="0" lang="en-US" smtClean="0"/>
              <a:t>New venture capitalists also face challenges </a:t>
            </a:r>
          </a:p>
          <a:p>
            <a:r>
              <a:rPr dirty="0" lang="en-US" smtClean="0"/>
              <a:t>Understanding how the vast majority of the capital return is generated is critical </a:t>
            </a:r>
          </a:p>
          <a:p>
            <a:r>
              <a:rPr dirty="0" lang="en-US" smtClean="0"/>
              <a:t>VC niche falls within capital market structure and rules (</a:t>
            </a:r>
            <a:r>
              <a:rPr dirty="0" lang="en-US" err="1" smtClean="0"/>
              <a:t>Zider</a:t>
            </a:r>
            <a:r>
              <a:rPr dirty="0" lang="en-US" smtClean="0"/>
              <a:t>, 1998)</a:t>
            </a:r>
          </a:p>
          <a:p>
            <a:r>
              <a:rPr dirty="0" lang="en-US" smtClean="0"/>
              <a:t>New ventures must create </a:t>
            </a:r>
            <a:r>
              <a:rPr dirty="0" lang="en-US" err="1" smtClean="0"/>
              <a:t>incentivised</a:t>
            </a:r>
            <a:r>
              <a:rPr dirty="0" lang="en-US" smtClean="0"/>
              <a:t> and attractive upside potential for entrepreneurs </a:t>
            </a:r>
            <a:endParaRPr dirty="0"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38" name="Title 1"/>
          <p:cNvSpPr>
            <a:spLocks noGrp="1"/>
          </p:cNvSpPr>
          <p:nvPr>
            <p:ph type="title"/>
          </p:nvPr>
        </p:nvSpPr>
        <p:spPr/>
        <p:txBody>
          <a:bodyPr/>
          <a:p>
            <a:r>
              <a:rPr dirty="0" lang="en-US" smtClean="0"/>
              <a:t>References </a:t>
            </a:r>
            <a:endParaRPr dirty="0" lang="en-US"/>
          </a:p>
        </p:txBody>
      </p:sp>
      <p:sp>
        <p:nvSpPr>
          <p:cNvPr id="1048639" name="Content Placeholder 2"/>
          <p:cNvSpPr>
            <a:spLocks noGrp="1"/>
          </p:cNvSpPr>
          <p:nvPr>
            <p:ph idx="1"/>
          </p:nvPr>
        </p:nvSpPr>
        <p:spPr>
          <a:xfrm>
            <a:off x="457200" y="1295400"/>
            <a:ext cx="8534400" cy="4648200"/>
          </a:xfrm>
        </p:spPr>
        <p:txBody>
          <a:bodyPr/>
          <a:p>
            <a:r>
              <a:rPr dirty="0" sz="2400" lang="en-US">
                <a:solidFill>
                  <a:schemeClr val="tx1"/>
                </a:solidFill>
              </a:rPr>
              <a:t>KPMG Report. (2020, January 15). “Venture capital investment in the U.S. in 2019 hits $136.5 billion-second highest on record.” </a:t>
            </a:r>
            <a:r>
              <a:rPr dirty="0" sz="2400" i="1" lang="en-US">
                <a:solidFill>
                  <a:schemeClr val="tx1"/>
                </a:solidFill>
              </a:rPr>
              <a:t>KPMG</a:t>
            </a:r>
            <a:r>
              <a:rPr dirty="0" sz="2400" lang="en-US">
                <a:solidFill>
                  <a:schemeClr val="tx1"/>
                </a:solidFill>
              </a:rPr>
              <a:t> (online). https://home.kpmg/us/en/home/media/press-releases/2020/01/venture-capital-investment-in-us-in-2019-hits-136-5-billion-second-highest-on-record-kpmg-report.html</a:t>
            </a:r>
          </a:p>
          <a:p>
            <a:r>
              <a:rPr dirty="0" sz="2400" lang="en-US" err="1">
                <a:solidFill>
                  <a:schemeClr val="tx1"/>
                </a:solidFill>
              </a:rPr>
              <a:t>Mathur</a:t>
            </a:r>
            <a:r>
              <a:rPr dirty="0" sz="2400" lang="en-US">
                <a:solidFill>
                  <a:schemeClr val="tx1"/>
                </a:solidFill>
              </a:rPr>
              <a:t>, P. (2019, July 24). “21 charts showing current trends in the U.S. Venture Capital.” </a:t>
            </a:r>
            <a:r>
              <a:rPr dirty="0" sz="2400" i="1" lang="en-US">
                <a:solidFill>
                  <a:schemeClr val="tx1"/>
                </a:solidFill>
              </a:rPr>
              <a:t>Pitch Book</a:t>
            </a:r>
            <a:r>
              <a:rPr dirty="0" sz="2400" lang="en-US">
                <a:solidFill>
                  <a:schemeClr val="tx1"/>
                </a:solidFill>
              </a:rPr>
              <a:t> (online). https://pitchbook.com/news/articles/21-charts-showing-current-trends-in-us-venture-capital</a:t>
            </a:r>
          </a:p>
          <a:p>
            <a:r>
              <a:rPr dirty="0" sz="2400" lang="en-US" err="1">
                <a:solidFill>
                  <a:schemeClr val="tx1"/>
                </a:solidFill>
              </a:rPr>
              <a:t>Zider</a:t>
            </a:r>
            <a:r>
              <a:rPr dirty="0" sz="2400" lang="en-US">
                <a:solidFill>
                  <a:schemeClr val="tx1"/>
                </a:solidFill>
              </a:rPr>
              <a:t>, B. (1998 December). “How venture capital works.” </a:t>
            </a:r>
            <a:r>
              <a:rPr dirty="0" sz="2400" i="1" lang="en-US">
                <a:solidFill>
                  <a:schemeClr val="tx1"/>
                </a:solidFill>
              </a:rPr>
              <a:t>Harvard Business Review</a:t>
            </a:r>
            <a:r>
              <a:rPr dirty="0" sz="2400" lang="en-US">
                <a:solidFill>
                  <a:schemeClr val="tx1"/>
                </a:solidFill>
              </a:rPr>
              <a:t> (online). https://hbr.org/1998/11/how-venture-capital-works</a:t>
            </a:r>
          </a:p>
          <a:p>
            <a:endParaRPr dirty="0" sz="2400" lang="en-US"/>
          </a:p>
        </p:txBody>
      </p:sp>
    </p:spTree>
  </p:cSld>
  <p:clrMapOvr>
    <a:masterClrMapping/>
  </p:clrMapOvr>
</p:sld>
</file>

<file path=ppt/theme/theme1.xml><?xml version="1.0" encoding="utf-8"?>
<a:theme xmlns:a="http://schemas.openxmlformats.org/drawingml/2006/main" name="Brainstorming design template">
  <a:themeElements>
    <a:clrScheme name="Default Design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Default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ahLst/>
          <a:rect l="0" t="0" r="0" b="0"/>
          <a:pathLst/>
        </a:custGeom>
        <a:solidFill>
          <a:schemeClr val="accent1"/>
        </a:solidFill>
        <a:ln w="9525" cap="flat" cmpd="sng" algn="ctr">
          <a:solidFill>
            <a:schemeClr val="tx1"/>
          </a:solidFill>
          <a:prstDash val="solid"/>
          <a:round/>
          <a:headEnd type="none" w="med" len="med"/>
          <a:tailEnd type="none" w="med" len="med"/>
        </a:ln>
        <a:effectLst/>
      </a:spPr>
      <a:bodyPr anchor="t" anchorCtr="0" bIns="45720" compatLnSpc="1" lIns="91440" numCol="1" rIns="91440" tIns="45720" vert="horz" wrap="square">
        <a:prstTxWarp prst="textNoShape"/>
      </a:bodyPr>
      <a:lstStyle>
        <a:defPPr algn="l" defTabSz="914400" eaLnBrk="0" fontAlgn="base" hangingPunct="0" indent="0" latinLnBrk="0" marL="0" marR="0" rtl="0">
          <a:lnSpc>
            <a:spcPct val="100000"/>
          </a:lnSpc>
          <a:spcBef>
            <a:spcPct val="0"/>
          </a:spcBef>
          <a:spcAft>
            <a:spcPct val="0"/>
          </a:spcAft>
          <a:buClrTx/>
          <a:buSzTx/>
          <a:buFontTx/>
          <a:buNone/>
          <a:defRPr baseline="0" b="0" cap="none" sz="1800" i="0" kumimoji="0" lang="en-US" normalizeH="0" strike="noStrike" u="none" smtClean="0">
            <a:ln>
              <a:noFill/>
            </a:ln>
            <a:solidFill>
              <a:schemeClr val="tx1"/>
            </a:solidFill>
            <a:effectLst/>
            <a:latin typeface="Arial" charset="0"/>
          </a:defRPr>
        </a:defPPr>
      </a:lstStyle>
    </a:spDef>
    <a:lnDef>
      <a:spPr bwMode="auto">
        <a:xfrm>
          <a:off x="0" y="0"/>
          <a:ext cx="1" cy="1"/>
        </a:xfrm>
        <a:custGeom>
          <a:avLst/>
          <a:ahLst/>
          <a:rect l="0" t="0" r="0" b="0"/>
          <a:pathLst/>
        </a:custGeom>
        <a:solidFill>
          <a:schemeClr val="accent1"/>
        </a:solidFill>
        <a:ln w="9525" cap="flat" cmpd="sng" algn="ctr">
          <a:solidFill>
            <a:schemeClr val="tx1"/>
          </a:solidFill>
          <a:prstDash val="solid"/>
          <a:round/>
          <a:headEnd type="none" w="med" len="med"/>
          <a:tailEnd type="none" w="med" len="med"/>
        </a:ln>
        <a:effectLst/>
      </a:spPr>
      <a:bodyPr anchor="t" anchorCtr="0" bIns="45720" compatLnSpc="1" lIns="91440" numCol="1" rIns="91440" tIns="45720" vert="horz" wrap="square">
        <a:prstTxWarp prst="textNoShape"/>
      </a:bodyPr>
      <a:lstStyle>
        <a:defPPr algn="l" defTabSz="914400" eaLnBrk="0" fontAlgn="base" hangingPunct="0" indent="0" latinLnBrk="0" marL="0" marR="0" rtl="0">
          <a:lnSpc>
            <a:spcPct val="100000"/>
          </a:lnSpc>
          <a:spcBef>
            <a:spcPct val="0"/>
          </a:spcBef>
          <a:spcAft>
            <a:spcPct val="0"/>
          </a:spcAft>
          <a:buClrTx/>
          <a:buSzTx/>
          <a:buFontTx/>
          <a:buNone/>
          <a:defRPr baseline="0" b="0" cap="none" sz="1800" i="0" kumimoji="0" lang="en-US" normalizeH="0" strike="noStrike" u="none"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5">
        <a:dk1>
          <a:srgbClr val="58572B"/>
        </a:dk1>
        <a:lt1>
          <a:srgbClr val="FFFFCC"/>
        </a:lt1>
        <a:dk2>
          <a:srgbClr val="000000"/>
        </a:dk2>
        <a:lt2>
          <a:srgbClr val="333333"/>
        </a:lt2>
        <a:accent1>
          <a:srgbClr val="CCCC99"/>
        </a:accent1>
        <a:accent2>
          <a:srgbClr val="FFFFCC"/>
        </a:accent2>
        <a:accent3>
          <a:srgbClr val="FFFFE2"/>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Default Design 6">
        <a:dk1>
          <a:srgbClr val="666699"/>
        </a:dk1>
        <a:lt1>
          <a:srgbClr val="B4BED7"/>
        </a:lt1>
        <a:dk2>
          <a:srgbClr val="FFFFFF"/>
        </a:dk2>
        <a:lt2>
          <a:srgbClr val="3E3E5C"/>
        </a:lt2>
        <a:accent1>
          <a:srgbClr val="E1E1FA"/>
        </a:accent1>
        <a:accent2>
          <a:srgbClr val="008080"/>
        </a:accent2>
        <a:accent3>
          <a:srgbClr val="D6DBE8"/>
        </a:accent3>
        <a:accent4>
          <a:srgbClr val="565682"/>
        </a:accent4>
        <a:accent5>
          <a:srgbClr val="EEEEFC"/>
        </a:accent5>
        <a:accent6>
          <a:srgbClr val="007373"/>
        </a:accent6>
        <a:hlink>
          <a:srgbClr val="3399FF"/>
        </a:hlink>
        <a:folHlink>
          <a:srgbClr val="FF9933"/>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333333"/>
        </a:lt2>
        <a:accent1>
          <a:srgbClr val="DDDDDD"/>
        </a:accent1>
        <a:accent2>
          <a:srgbClr val="FF9900"/>
        </a:accent2>
        <a:accent3>
          <a:srgbClr val="FFFFFF"/>
        </a:accent3>
        <a:accent4>
          <a:srgbClr val="000000"/>
        </a:accent4>
        <a:accent5>
          <a:srgbClr val="EBEBEB"/>
        </a:accent5>
        <a:accent6>
          <a:srgbClr val="E78A00"/>
        </a:accent6>
        <a:hlink>
          <a:srgbClr val="3366FF"/>
        </a:hlink>
        <a:folHlink>
          <a:srgbClr val="990000"/>
        </a:folHlink>
      </a:clrScheme>
      <a:clrMap bg1="lt1" tx1="dk1" bg2="lt2" tx2="dk2" accent1="accent1" accent2="accent2" accent3="accent3" accent4="accent4" accent5="accent5" accent6="accent6" hlink="hlink" folHlink="folHlink"/>
    </a:extraClrScheme>
    <a:extraClrScheme>
      <a:clrScheme name="Default Design 8">
        <a:dk1>
          <a:srgbClr val="00B0DA"/>
        </a:dk1>
        <a:lt1>
          <a:srgbClr val="CCFFCC"/>
        </a:lt1>
        <a:dk2>
          <a:srgbClr val="FFFF99"/>
        </a:dk2>
        <a:lt2>
          <a:srgbClr val="005A58"/>
        </a:lt2>
        <a:accent1>
          <a:srgbClr val="CCECFF"/>
        </a:accent1>
        <a:accent2>
          <a:srgbClr val="6D6FC7"/>
        </a:accent2>
        <a:accent3>
          <a:srgbClr val="E2FFE2"/>
        </a:accent3>
        <a:accent4>
          <a:srgbClr val="0096BA"/>
        </a:accent4>
        <a:accent5>
          <a:srgbClr val="E2F4FF"/>
        </a:accent5>
        <a:accent6>
          <a:srgbClr val="6264B4"/>
        </a:accent6>
        <a:hlink>
          <a:srgbClr val="FF9933"/>
        </a:hlink>
        <a:folHlink>
          <a:srgbClr val="969696"/>
        </a:folHlink>
      </a:clrScheme>
      <a:clrMap bg1="lt1" tx1="dk1" bg2="lt2" tx2="dk2" accent1="accent1" accent2="accent2" accent3="accent3" accent4="accent4" accent5="accent5" accent6="accent6" hlink="hlink" folHlink="folHlink"/>
    </a:extraClrScheme>
    <a:extraClrScheme>
      <a:clrScheme name="Default Design 9">
        <a:dk1>
          <a:srgbClr val="9E9A00"/>
        </a:dk1>
        <a:lt1>
          <a:srgbClr val="F0FADC"/>
        </a:lt1>
        <a:dk2>
          <a:srgbClr val="000000"/>
        </a:dk2>
        <a:lt2>
          <a:srgbClr val="808080"/>
        </a:lt2>
        <a:accent1>
          <a:srgbClr val="F0FADC"/>
        </a:accent1>
        <a:accent2>
          <a:srgbClr val="9999FF"/>
        </a:accent2>
        <a:accent3>
          <a:srgbClr val="F6FCEB"/>
        </a:accent3>
        <a:accent4>
          <a:srgbClr val="868300"/>
        </a:accent4>
        <a:accent5>
          <a:srgbClr val="F6FCEB"/>
        </a:accent5>
        <a:accent6>
          <a:srgbClr val="8A8AE7"/>
        </a:accent6>
        <a:hlink>
          <a:srgbClr val="0033CC"/>
        </a:hlink>
        <a:folHlink>
          <a:srgbClr val="993366"/>
        </a:folHlink>
      </a:clrScheme>
      <a:clrMap bg1="lt1" tx1="dk1" bg2="lt2" tx2="dk2" accent1="accent1" accent2="accent2" accent3="accent3" accent4="accent4" accent5="accent5" accent6="accent6" hlink="hlink" folHlink="folHlink"/>
    </a:extraClrScheme>
    <a:extraClrScheme>
      <a:clrScheme name="Default Design 10">
        <a:dk1>
          <a:srgbClr val="9E9C4A"/>
        </a:dk1>
        <a:lt1>
          <a:srgbClr val="EBEBC8"/>
        </a:lt1>
        <a:dk2>
          <a:srgbClr val="E3EBF1"/>
        </a:dk2>
        <a:lt2>
          <a:srgbClr val="336699"/>
        </a:lt2>
        <a:accent1>
          <a:srgbClr val="E6EBA0"/>
        </a:accent1>
        <a:accent2>
          <a:srgbClr val="8FA418"/>
        </a:accent2>
        <a:accent3>
          <a:srgbClr val="F3F3E0"/>
        </a:accent3>
        <a:accent4>
          <a:srgbClr val="86853E"/>
        </a:accent4>
        <a:accent5>
          <a:srgbClr val="F0F3CD"/>
        </a:accent5>
        <a:accent6>
          <a:srgbClr val="819415"/>
        </a:accent6>
        <a:hlink>
          <a:srgbClr val="047A55"/>
        </a:hlink>
        <a:folHlink>
          <a:srgbClr val="FF75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Capital Resources and Programs</dc:title>
  <dc:creator>acer</dc:creator>
  <cp:lastModifiedBy>acer</cp:lastModifiedBy>
  <dcterms:created xsi:type="dcterms:W3CDTF">2021-01-15T04:16:15Z</dcterms:created>
  <dcterms:modified xsi:type="dcterms:W3CDTF">2021-01-15T11:50:01Z</dcterms:modified>
</cp:coreProperties>
</file>